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73" r:id="rId2"/>
    <p:sldId id="349" r:id="rId3"/>
    <p:sldId id="374" r:id="rId4"/>
    <p:sldId id="362" r:id="rId5"/>
    <p:sldId id="381" r:id="rId6"/>
    <p:sldId id="379" r:id="rId7"/>
    <p:sldId id="382" r:id="rId8"/>
    <p:sldId id="384" r:id="rId9"/>
    <p:sldId id="391" r:id="rId10"/>
    <p:sldId id="357" r:id="rId11"/>
    <p:sldId id="361" r:id="rId12"/>
    <p:sldId id="32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7E226C-EC9B-CA8E-A557-266832EFB949}" name="Mella Cusack" initials="MC" userId="S::mella.cusack@ncca.ie::9051645b-3606-4f0f-8d7e-3cd996bf5a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8B2E"/>
    <a:srgbClr val="F4CE01"/>
    <a:srgbClr val="80BA27"/>
    <a:srgbClr val="29A94F"/>
    <a:srgbClr val="C3A878"/>
    <a:srgbClr val="EBF4E9"/>
    <a:srgbClr val="147437"/>
    <a:srgbClr val="92D050"/>
    <a:srgbClr val="58893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A16F2-60CB-412D-B1AF-017D95BD8C7A}" v="282" dt="2025-02-09T21:08:27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7" autoAdjust="0"/>
    <p:restoredTop sz="92063" autoAdjust="0"/>
  </p:normalViewPr>
  <p:slideViewPr>
    <p:cSldViewPr snapToGrid="0">
      <p:cViewPr>
        <p:scale>
          <a:sx n="83" d="100"/>
          <a:sy n="83" d="100"/>
        </p:scale>
        <p:origin x="234" y="36"/>
      </p:cViewPr>
      <p:guideLst/>
    </p:cSldViewPr>
  </p:slideViewPr>
  <p:outlineViewPr>
    <p:cViewPr>
      <p:scale>
        <a:sx n="33" d="100"/>
        <a:sy n="33" d="100"/>
      </p:scale>
      <p:origin x="0" y="-676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592" y="-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a Cusack" userId="9051645b-3606-4f0f-8d7e-3cd996bf5a87" providerId="ADAL" clId="{F07A16F2-60CB-412D-B1AF-017D95BD8C7A}"/>
    <pc:docChg chg="undo custSel modSld">
      <pc:chgData name="Mella Cusack" userId="9051645b-3606-4f0f-8d7e-3cd996bf5a87" providerId="ADAL" clId="{F07A16F2-60CB-412D-B1AF-017D95BD8C7A}" dt="2025-02-09T21:08:27.663" v="727" actId="164"/>
      <pc:docMkLst>
        <pc:docMk/>
      </pc:docMkLst>
      <pc:sldChg chg="addSp delSp modSp mod">
        <pc:chgData name="Mella Cusack" userId="9051645b-3606-4f0f-8d7e-3cd996bf5a87" providerId="ADAL" clId="{F07A16F2-60CB-412D-B1AF-017D95BD8C7A}" dt="2025-02-09T21:08:27.663" v="727" actId="164"/>
        <pc:sldMkLst>
          <pc:docMk/>
          <pc:sldMk cId="2306526959" sldId="328"/>
        </pc:sldMkLst>
        <pc:spChg chg="mod">
          <ac:chgData name="Mella Cusack" userId="9051645b-3606-4f0f-8d7e-3cd996bf5a87" providerId="ADAL" clId="{F07A16F2-60CB-412D-B1AF-017D95BD8C7A}" dt="2025-02-09T21:08:27.663" v="727" actId="164"/>
          <ac:spMkLst>
            <pc:docMk/>
            <pc:sldMk cId="2306526959" sldId="328"/>
            <ac:spMk id="10" creationId="{E2ACDB4A-18B4-9526-A67F-6E3C001E8A47}"/>
          </ac:spMkLst>
        </pc:spChg>
        <pc:grpChg chg="add mod">
          <ac:chgData name="Mella Cusack" userId="9051645b-3606-4f0f-8d7e-3cd996bf5a87" providerId="ADAL" clId="{F07A16F2-60CB-412D-B1AF-017D95BD8C7A}" dt="2025-02-09T21:08:27.663" v="727" actId="164"/>
          <ac:grpSpMkLst>
            <pc:docMk/>
            <pc:sldMk cId="2306526959" sldId="328"/>
            <ac:grpSpMk id="6" creationId="{EB29A11A-EFC0-6222-78AD-DD0E6D251E88}"/>
          </ac:grpSpMkLst>
        </pc:grpChg>
        <pc:picChg chg="del">
          <ac:chgData name="Mella Cusack" userId="9051645b-3606-4f0f-8d7e-3cd996bf5a87" providerId="ADAL" clId="{F07A16F2-60CB-412D-B1AF-017D95BD8C7A}" dt="2025-02-09T20:07:49.972" v="11" actId="478"/>
          <ac:picMkLst>
            <pc:docMk/>
            <pc:sldMk cId="2306526959" sldId="328"/>
            <ac:picMk id="3" creationId="{97A7B6FC-11EE-99F0-692B-A14612C69789}"/>
          </ac:picMkLst>
        </pc:picChg>
        <pc:picChg chg="add mod">
          <ac:chgData name="Mella Cusack" userId="9051645b-3606-4f0f-8d7e-3cd996bf5a87" providerId="ADAL" clId="{F07A16F2-60CB-412D-B1AF-017D95BD8C7A}" dt="2025-02-09T21:08:27.663" v="727" actId="164"/>
          <ac:picMkLst>
            <pc:docMk/>
            <pc:sldMk cId="2306526959" sldId="328"/>
            <ac:picMk id="5" creationId="{6CC06E78-4316-5395-9059-68727F075879}"/>
          </ac:picMkLst>
        </pc:picChg>
        <pc:picChg chg="del">
          <ac:chgData name="Mella Cusack" userId="9051645b-3606-4f0f-8d7e-3cd996bf5a87" providerId="ADAL" clId="{F07A16F2-60CB-412D-B1AF-017D95BD8C7A}" dt="2025-02-09T21:07:41.775" v="722" actId="478"/>
          <ac:picMkLst>
            <pc:docMk/>
            <pc:sldMk cId="2306526959" sldId="328"/>
            <ac:picMk id="8" creationId="{20FEF111-E703-BFA1-4D11-7CAC65124DD7}"/>
          </ac:picMkLst>
        </pc:picChg>
      </pc:sldChg>
      <pc:sldChg chg="delSp mod">
        <pc:chgData name="Mella Cusack" userId="9051645b-3606-4f0f-8d7e-3cd996bf5a87" providerId="ADAL" clId="{F07A16F2-60CB-412D-B1AF-017D95BD8C7A}" dt="2025-02-09T20:07:17.631" v="1" actId="478"/>
        <pc:sldMkLst>
          <pc:docMk/>
          <pc:sldMk cId="1966409205" sldId="349"/>
        </pc:sldMkLst>
        <pc:picChg chg="del">
          <ac:chgData name="Mella Cusack" userId="9051645b-3606-4f0f-8d7e-3cd996bf5a87" providerId="ADAL" clId="{F07A16F2-60CB-412D-B1AF-017D95BD8C7A}" dt="2025-02-09T20:07:17.631" v="1" actId="478"/>
          <ac:picMkLst>
            <pc:docMk/>
            <pc:sldMk cId="1966409205" sldId="349"/>
            <ac:picMk id="3" creationId="{542C4871-4047-8E8E-71C4-E2DFCF29C9D9}"/>
          </ac:picMkLst>
        </pc:picChg>
      </pc:sldChg>
      <pc:sldChg chg="addSp delSp modSp mod delAnim modAnim">
        <pc:chgData name="Mella Cusack" userId="9051645b-3606-4f0f-8d7e-3cd996bf5a87" providerId="ADAL" clId="{F07A16F2-60CB-412D-B1AF-017D95BD8C7A}" dt="2025-02-09T20:59:07.086" v="640"/>
        <pc:sldMkLst>
          <pc:docMk/>
          <pc:sldMk cId="2020021337" sldId="357"/>
        </pc:sldMkLst>
        <pc:spChg chg="add mod">
          <ac:chgData name="Mella Cusack" userId="9051645b-3606-4f0f-8d7e-3cd996bf5a87" providerId="ADAL" clId="{F07A16F2-60CB-412D-B1AF-017D95BD8C7A}" dt="2025-02-09T20:59:00.194" v="639" actId="164"/>
          <ac:spMkLst>
            <pc:docMk/>
            <pc:sldMk cId="2020021337" sldId="357"/>
            <ac:spMk id="3" creationId="{56A65057-E15E-9D07-00AD-481102FB39C9}"/>
          </ac:spMkLst>
        </pc:spChg>
        <pc:spChg chg="add mod">
          <ac:chgData name="Mella Cusack" userId="9051645b-3606-4f0f-8d7e-3cd996bf5a87" providerId="ADAL" clId="{F07A16F2-60CB-412D-B1AF-017D95BD8C7A}" dt="2025-02-09T20:59:00.194" v="639" actId="164"/>
          <ac:spMkLst>
            <pc:docMk/>
            <pc:sldMk cId="2020021337" sldId="357"/>
            <ac:spMk id="4" creationId="{E91DA4AB-0D76-D7D1-CE01-A04973CEA8DE}"/>
          </ac:spMkLst>
        </pc:spChg>
        <pc:spChg chg="add mod">
          <ac:chgData name="Mella Cusack" userId="9051645b-3606-4f0f-8d7e-3cd996bf5a87" providerId="ADAL" clId="{F07A16F2-60CB-412D-B1AF-017D95BD8C7A}" dt="2025-02-09T20:59:00.194" v="639" actId="164"/>
          <ac:spMkLst>
            <pc:docMk/>
            <pc:sldMk cId="2020021337" sldId="357"/>
            <ac:spMk id="8" creationId="{1BE12EA8-8F66-3C9F-2248-E8994B479335}"/>
          </ac:spMkLst>
        </pc:spChg>
        <pc:grpChg chg="add mod">
          <ac:chgData name="Mella Cusack" userId="9051645b-3606-4f0f-8d7e-3cd996bf5a87" providerId="ADAL" clId="{F07A16F2-60CB-412D-B1AF-017D95BD8C7A}" dt="2025-02-09T20:59:00.194" v="639" actId="164"/>
          <ac:grpSpMkLst>
            <pc:docMk/>
            <pc:sldMk cId="2020021337" sldId="357"/>
            <ac:grpSpMk id="9" creationId="{212EA521-D4E7-05F3-3C5C-B9C6AE259A0E}"/>
          </ac:grpSpMkLst>
        </pc:grpChg>
        <pc:grpChg chg="del">
          <ac:chgData name="Mella Cusack" userId="9051645b-3606-4f0f-8d7e-3cd996bf5a87" providerId="ADAL" clId="{F07A16F2-60CB-412D-B1AF-017D95BD8C7A}" dt="2025-02-09T20:58:16.160" v="632" actId="478"/>
          <ac:grpSpMkLst>
            <pc:docMk/>
            <pc:sldMk cId="2020021337" sldId="357"/>
            <ac:grpSpMk id="14" creationId="{09BEFD66-E90F-745D-2A12-B1D2F5C4F5DE}"/>
          </ac:grpSpMkLst>
        </pc:grpChg>
        <pc:picChg chg="del">
          <ac:chgData name="Mella Cusack" userId="9051645b-3606-4f0f-8d7e-3cd996bf5a87" providerId="ADAL" clId="{F07A16F2-60CB-412D-B1AF-017D95BD8C7A}" dt="2025-02-09T20:07:43.744" v="9" actId="478"/>
          <ac:picMkLst>
            <pc:docMk/>
            <pc:sldMk cId="2020021337" sldId="357"/>
            <ac:picMk id="5" creationId="{FF4F1B24-8590-F4A6-A9BC-4854140CA637}"/>
          </ac:picMkLst>
        </pc:picChg>
        <pc:picChg chg="add mod">
          <ac:chgData name="Mella Cusack" userId="9051645b-3606-4f0f-8d7e-3cd996bf5a87" providerId="ADAL" clId="{F07A16F2-60CB-412D-B1AF-017D95BD8C7A}" dt="2025-02-09T20:59:00.194" v="639" actId="164"/>
          <ac:picMkLst>
            <pc:docMk/>
            <pc:sldMk cId="2020021337" sldId="357"/>
            <ac:picMk id="7" creationId="{03330200-7B62-7F78-5BB7-7562755FB5EE}"/>
          </ac:picMkLst>
        </pc:picChg>
      </pc:sldChg>
      <pc:sldChg chg="addSp delSp modSp mod delAnim modAnim">
        <pc:chgData name="Mella Cusack" userId="9051645b-3606-4f0f-8d7e-3cd996bf5a87" providerId="ADAL" clId="{F07A16F2-60CB-412D-B1AF-017D95BD8C7A}" dt="2025-02-09T21:05:45.538" v="714" actId="1076"/>
        <pc:sldMkLst>
          <pc:docMk/>
          <pc:sldMk cId="1528376204" sldId="361"/>
        </pc:sldMkLst>
        <pc:spChg chg="mod topLvl">
          <ac:chgData name="Mella Cusack" userId="9051645b-3606-4f0f-8d7e-3cd996bf5a87" providerId="ADAL" clId="{F07A16F2-60CB-412D-B1AF-017D95BD8C7A}" dt="2025-02-09T21:02:33.903" v="697" actId="164"/>
          <ac:spMkLst>
            <pc:docMk/>
            <pc:sldMk cId="1528376204" sldId="361"/>
            <ac:spMk id="5" creationId="{180F1165-E339-644A-F053-81F67A29FCAA}"/>
          </ac:spMkLst>
        </pc:spChg>
        <pc:spChg chg="mod topLvl">
          <ac:chgData name="Mella Cusack" userId="9051645b-3606-4f0f-8d7e-3cd996bf5a87" providerId="ADAL" clId="{F07A16F2-60CB-412D-B1AF-017D95BD8C7A}" dt="2025-02-09T21:02:33.903" v="697" actId="164"/>
          <ac:spMkLst>
            <pc:docMk/>
            <pc:sldMk cId="1528376204" sldId="361"/>
            <ac:spMk id="6" creationId="{6C91182E-4197-5A4A-C023-6E856E92FBD9}"/>
          </ac:spMkLst>
        </pc:spChg>
        <pc:spChg chg="mod topLvl">
          <ac:chgData name="Mella Cusack" userId="9051645b-3606-4f0f-8d7e-3cd996bf5a87" providerId="ADAL" clId="{F07A16F2-60CB-412D-B1AF-017D95BD8C7A}" dt="2025-02-09T21:02:33.903" v="697" actId="164"/>
          <ac:spMkLst>
            <pc:docMk/>
            <pc:sldMk cId="1528376204" sldId="361"/>
            <ac:spMk id="12" creationId="{2E0EC2A7-B755-77A7-2A1E-938AB27A2CC5}"/>
          </ac:spMkLst>
        </pc:spChg>
        <pc:grpChg chg="add del mod">
          <ac:chgData name="Mella Cusack" userId="9051645b-3606-4f0f-8d7e-3cd996bf5a87" providerId="ADAL" clId="{F07A16F2-60CB-412D-B1AF-017D95BD8C7A}" dt="2025-02-09T20:59:56.520" v="646" actId="165"/>
          <ac:grpSpMkLst>
            <pc:docMk/>
            <pc:sldMk cId="1528376204" sldId="361"/>
            <ac:grpSpMk id="2" creationId="{1CD5322F-3584-E6EB-B3EE-39F0FAB285AD}"/>
          </ac:grpSpMkLst>
        </pc:grpChg>
        <pc:grpChg chg="del">
          <ac:chgData name="Mella Cusack" userId="9051645b-3606-4f0f-8d7e-3cd996bf5a87" providerId="ADAL" clId="{F07A16F2-60CB-412D-B1AF-017D95BD8C7A}" dt="2025-02-09T21:03:02.683" v="702" actId="478"/>
          <ac:grpSpMkLst>
            <pc:docMk/>
            <pc:sldMk cId="1528376204" sldId="361"/>
            <ac:grpSpMk id="13" creationId="{792FC6D9-630E-1485-3F8B-A925C2EE1F50}"/>
          </ac:grpSpMkLst>
        </pc:grpChg>
        <pc:grpChg chg="add mod ord">
          <ac:chgData name="Mella Cusack" userId="9051645b-3606-4f0f-8d7e-3cd996bf5a87" providerId="ADAL" clId="{F07A16F2-60CB-412D-B1AF-017D95BD8C7A}" dt="2025-02-09T21:03:14.193" v="704" actId="167"/>
          <ac:grpSpMkLst>
            <pc:docMk/>
            <pc:sldMk cId="1528376204" sldId="361"/>
            <ac:grpSpMk id="18" creationId="{1A200DBE-27B1-2BE2-E639-D0B492934EAF}"/>
          </ac:grpSpMkLst>
        </pc:grpChg>
        <pc:graphicFrameChg chg="mod">
          <ac:chgData name="Mella Cusack" userId="9051645b-3606-4f0f-8d7e-3cd996bf5a87" providerId="ADAL" clId="{F07A16F2-60CB-412D-B1AF-017D95BD8C7A}" dt="2025-02-09T21:05:45.538" v="714" actId="1076"/>
          <ac:graphicFrameMkLst>
            <pc:docMk/>
            <pc:sldMk cId="1528376204" sldId="361"/>
            <ac:graphicFrameMk id="21" creationId="{F38643E2-FD71-0A80-663F-A8BD3CADFEA8}"/>
          </ac:graphicFrameMkLst>
        </pc:graphicFrameChg>
        <pc:graphicFrameChg chg="mod">
          <ac:chgData name="Mella Cusack" userId="9051645b-3606-4f0f-8d7e-3cd996bf5a87" providerId="ADAL" clId="{F07A16F2-60CB-412D-B1AF-017D95BD8C7A}" dt="2025-02-09T21:05:45.538" v="714" actId="1076"/>
          <ac:graphicFrameMkLst>
            <pc:docMk/>
            <pc:sldMk cId="1528376204" sldId="361"/>
            <ac:graphicFrameMk id="23" creationId="{1C89F340-0D46-3EF4-FEF9-3566C71380E2}"/>
          </ac:graphicFrameMkLst>
        </pc:graphicFrameChg>
        <pc:picChg chg="del">
          <ac:chgData name="Mella Cusack" userId="9051645b-3606-4f0f-8d7e-3cd996bf5a87" providerId="ADAL" clId="{F07A16F2-60CB-412D-B1AF-017D95BD8C7A}" dt="2025-02-09T20:07:46.954" v="10" actId="478"/>
          <ac:picMkLst>
            <pc:docMk/>
            <pc:sldMk cId="1528376204" sldId="361"/>
            <ac:picMk id="4" creationId="{BA90B424-73F1-6CD5-9D68-4B62BEBB7F95}"/>
          </ac:picMkLst>
        </pc:picChg>
        <pc:picChg chg="del mod topLvl">
          <ac:chgData name="Mella Cusack" userId="9051645b-3606-4f0f-8d7e-3cd996bf5a87" providerId="ADAL" clId="{F07A16F2-60CB-412D-B1AF-017D95BD8C7A}" dt="2025-02-09T20:59:59.619" v="647" actId="478"/>
          <ac:picMkLst>
            <pc:docMk/>
            <pc:sldMk cId="1528376204" sldId="361"/>
            <ac:picMk id="9" creationId="{52E8DC8F-4841-A5A5-0037-35CBCBB721BF}"/>
          </ac:picMkLst>
        </pc:picChg>
        <pc:picChg chg="add mod">
          <ac:chgData name="Mella Cusack" userId="9051645b-3606-4f0f-8d7e-3cd996bf5a87" providerId="ADAL" clId="{F07A16F2-60CB-412D-B1AF-017D95BD8C7A}" dt="2025-02-09T21:02:33.903" v="697" actId="164"/>
          <ac:picMkLst>
            <pc:docMk/>
            <pc:sldMk cId="1528376204" sldId="361"/>
            <ac:picMk id="15" creationId="{56DFA55F-DD9A-998C-F98A-A749F763C3BC}"/>
          </ac:picMkLst>
        </pc:picChg>
        <pc:picChg chg="add mod">
          <ac:chgData name="Mella Cusack" userId="9051645b-3606-4f0f-8d7e-3cd996bf5a87" providerId="ADAL" clId="{F07A16F2-60CB-412D-B1AF-017D95BD8C7A}" dt="2025-02-09T21:02:33.903" v="697" actId="164"/>
          <ac:picMkLst>
            <pc:docMk/>
            <pc:sldMk cId="1528376204" sldId="361"/>
            <ac:picMk id="17" creationId="{FFC5E784-E9B1-18D5-02C0-967D33DC9B6A}"/>
          </ac:picMkLst>
        </pc:picChg>
      </pc:sldChg>
      <pc:sldChg chg="addSp delSp modSp mod">
        <pc:chgData name="Mella Cusack" userId="9051645b-3606-4f0f-8d7e-3cd996bf5a87" providerId="ADAL" clId="{F07A16F2-60CB-412D-B1AF-017D95BD8C7A}" dt="2025-02-09T20:34:13.343" v="130" actId="164"/>
        <pc:sldMkLst>
          <pc:docMk/>
          <pc:sldMk cId="3697228770" sldId="362"/>
        </pc:sldMkLst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10" creationId="{072D3911-2DE7-CC9C-0D8B-2CE16C2A2471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11" creationId="{4E9287E6-E685-2A12-3412-601B4CBAB7BD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13" creationId="{3108D281-8639-BCEC-16B2-CBEF008A59D8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16" creationId="{84A60ECC-FD79-80E3-296D-1153BAA435CC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18" creationId="{E2365088-CA00-F26F-3A9B-62B5C597A557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47" creationId="{4DF381AF-4336-1498-6498-5C2662AFFA36}"/>
          </ac:spMkLst>
        </pc:spChg>
        <pc:spChg chg="mod">
          <ac:chgData name="Mella Cusack" userId="9051645b-3606-4f0f-8d7e-3cd996bf5a87" providerId="ADAL" clId="{F07A16F2-60CB-412D-B1AF-017D95BD8C7A}" dt="2025-02-09T20:34:13.343" v="130" actId="164"/>
          <ac:spMkLst>
            <pc:docMk/>
            <pc:sldMk cId="3697228770" sldId="362"/>
            <ac:spMk id="50" creationId="{7E81B07F-C71B-D3DF-3F00-E5EEB3177032}"/>
          </ac:spMkLst>
        </pc:spChg>
        <pc:picChg chg="del">
          <ac:chgData name="Mella Cusack" userId="9051645b-3606-4f0f-8d7e-3cd996bf5a87" providerId="ADAL" clId="{F07A16F2-60CB-412D-B1AF-017D95BD8C7A}" dt="2025-02-09T20:07:23.546" v="3" actId="478"/>
          <ac:picMkLst>
            <pc:docMk/>
            <pc:sldMk cId="3697228770" sldId="362"/>
            <ac:picMk id="4" creationId="{E043367F-6462-49F9-2244-13C8AE23B629}"/>
          </ac:picMkLst>
        </pc:picChg>
        <pc:picChg chg="mod">
          <ac:chgData name="Mella Cusack" userId="9051645b-3606-4f0f-8d7e-3cd996bf5a87" providerId="ADAL" clId="{F07A16F2-60CB-412D-B1AF-017D95BD8C7A}" dt="2025-02-09T20:34:13.343" v="130" actId="164"/>
          <ac:picMkLst>
            <pc:docMk/>
            <pc:sldMk cId="3697228770" sldId="362"/>
            <ac:picMk id="21" creationId="{6519423F-8AF9-02F3-7E1C-1C21FE372E2D}"/>
          </ac:picMkLst>
        </pc:picChg>
        <pc:picChg chg="mod">
          <ac:chgData name="Mella Cusack" userId="9051645b-3606-4f0f-8d7e-3cd996bf5a87" providerId="ADAL" clId="{F07A16F2-60CB-412D-B1AF-017D95BD8C7A}" dt="2025-02-09T20:34:13.343" v="130" actId="164"/>
          <ac:picMkLst>
            <pc:docMk/>
            <pc:sldMk cId="3697228770" sldId="362"/>
            <ac:picMk id="22" creationId="{F7338A64-3970-523A-D3D7-100613C84807}"/>
          </ac:picMkLst>
        </pc:picChg>
        <pc:picChg chg="mod">
          <ac:chgData name="Mella Cusack" userId="9051645b-3606-4f0f-8d7e-3cd996bf5a87" providerId="ADAL" clId="{F07A16F2-60CB-412D-B1AF-017D95BD8C7A}" dt="2025-02-09T20:34:13.343" v="130" actId="164"/>
          <ac:picMkLst>
            <pc:docMk/>
            <pc:sldMk cId="3697228770" sldId="362"/>
            <ac:picMk id="2050" creationId="{B7E235BD-1D32-4B21-8734-696B7C38EEB9}"/>
          </ac:picMkLst>
        </pc:picChg>
      </pc:sldChg>
      <pc:sldChg chg="delSp mod">
        <pc:chgData name="Mella Cusack" userId="9051645b-3606-4f0f-8d7e-3cd996bf5a87" providerId="ADAL" clId="{F07A16F2-60CB-412D-B1AF-017D95BD8C7A}" dt="2025-02-09T20:07:14.723" v="0" actId="478"/>
        <pc:sldMkLst>
          <pc:docMk/>
          <pc:sldMk cId="324080514" sldId="373"/>
        </pc:sldMkLst>
        <pc:picChg chg="del">
          <ac:chgData name="Mella Cusack" userId="9051645b-3606-4f0f-8d7e-3cd996bf5a87" providerId="ADAL" clId="{F07A16F2-60CB-412D-B1AF-017D95BD8C7A}" dt="2025-02-09T20:07:14.723" v="0" actId="478"/>
          <ac:picMkLst>
            <pc:docMk/>
            <pc:sldMk cId="324080514" sldId="373"/>
            <ac:picMk id="5" creationId="{EFFBF64A-9D8F-6F45-E9B4-3D34FDC4CD5F}"/>
          </ac:picMkLst>
        </pc:picChg>
      </pc:sldChg>
      <pc:sldChg chg="addSp delSp modSp mod delAnim">
        <pc:chgData name="Mella Cusack" userId="9051645b-3606-4f0f-8d7e-3cd996bf5a87" providerId="ADAL" clId="{F07A16F2-60CB-412D-B1AF-017D95BD8C7A}" dt="2025-02-09T20:35:07.893" v="135" actId="948"/>
        <pc:sldMkLst>
          <pc:docMk/>
          <pc:sldMk cId="3846871182" sldId="374"/>
        </pc:sldMkLst>
        <pc:spChg chg="mod topLvl">
          <ac:chgData name="Mella Cusack" userId="9051645b-3606-4f0f-8d7e-3cd996bf5a87" providerId="ADAL" clId="{F07A16F2-60CB-412D-B1AF-017D95BD8C7A}" dt="2025-02-09T20:35:01.001" v="134" actId="165"/>
          <ac:spMkLst>
            <pc:docMk/>
            <pc:sldMk cId="3846871182" sldId="374"/>
            <ac:spMk id="2" creationId="{8135A577-CFE2-2753-244F-6D0D41DDF5FB}"/>
          </ac:spMkLst>
        </pc:spChg>
        <pc:spChg chg="add mod topLvl">
          <ac:chgData name="Mella Cusack" userId="9051645b-3606-4f0f-8d7e-3cd996bf5a87" providerId="ADAL" clId="{F07A16F2-60CB-412D-B1AF-017D95BD8C7A}" dt="2025-02-09T20:35:07.893" v="135" actId="948"/>
          <ac:spMkLst>
            <pc:docMk/>
            <pc:sldMk cId="3846871182" sldId="374"/>
            <ac:spMk id="6" creationId="{D77DC020-EE9F-D02A-B260-34F7DEF73966}"/>
          </ac:spMkLst>
        </pc:spChg>
        <pc:spChg chg="mod topLvl">
          <ac:chgData name="Mella Cusack" userId="9051645b-3606-4f0f-8d7e-3cd996bf5a87" providerId="ADAL" clId="{F07A16F2-60CB-412D-B1AF-017D95BD8C7A}" dt="2025-02-09T20:35:01.001" v="134" actId="165"/>
          <ac:spMkLst>
            <pc:docMk/>
            <pc:sldMk cId="3846871182" sldId="374"/>
            <ac:spMk id="8" creationId="{731B683B-7D2C-1791-8820-A3FF08FB0A30}"/>
          </ac:spMkLst>
        </pc:spChg>
        <pc:spChg chg="add mod topLvl">
          <ac:chgData name="Mella Cusack" userId="9051645b-3606-4f0f-8d7e-3cd996bf5a87" providerId="ADAL" clId="{F07A16F2-60CB-412D-B1AF-017D95BD8C7A}" dt="2025-02-09T20:35:07.893" v="135" actId="948"/>
          <ac:spMkLst>
            <pc:docMk/>
            <pc:sldMk cId="3846871182" sldId="374"/>
            <ac:spMk id="9" creationId="{CDCB225C-1FC6-4670-5CAB-6239F1EDD014}"/>
          </ac:spMkLst>
        </pc:spChg>
        <pc:spChg chg="del mod">
          <ac:chgData name="Mella Cusack" userId="9051645b-3606-4f0f-8d7e-3cd996bf5a87" providerId="ADAL" clId="{F07A16F2-60CB-412D-B1AF-017D95BD8C7A}" dt="2025-02-09T20:13:43.550" v="15" actId="478"/>
          <ac:spMkLst>
            <pc:docMk/>
            <pc:sldMk cId="3846871182" sldId="374"/>
            <ac:spMk id="11" creationId="{BE3E13C7-EE02-0F9D-7E34-32834560F36B}"/>
          </ac:spMkLst>
        </pc:spChg>
        <pc:spChg chg="del mod">
          <ac:chgData name="Mella Cusack" userId="9051645b-3606-4f0f-8d7e-3cd996bf5a87" providerId="ADAL" clId="{F07A16F2-60CB-412D-B1AF-017D95BD8C7A}" dt="2025-02-09T20:13:43.550" v="15" actId="478"/>
          <ac:spMkLst>
            <pc:docMk/>
            <pc:sldMk cId="3846871182" sldId="374"/>
            <ac:spMk id="12" creationId="{B4440B7E-DF89-5824-8EEA-60EFC339CE4E}"/>
          </ac:spMkLst>
        </pc:spChg>
        <pc:spChg chg="add del">
          <ac:chgData name="Mella Cusack" userId="9051645b-3606-4f0f-8d7e-3cd996bf5a87" providerId="ADAL" clId="{F07A16F2-60CB-412D-B1AF-017D95BD8C7A}" dt="2025-02-09T20:16:21.132" v="129" actId="478"/>
          <ac:spMkLst>
            <pc:docMk/>
            <pc:sldMk cId="3846871182" sldId="374"/>
            <ac:spMk id="13" creationId="{EC27EC43-2CED-555B-28A0-06D44596AD24}"/>
          </ac:spMkLst>
        </pc:spChg>
        <pc:spChg chg="add del mod">
          <ac:chgData name="Mella Cusack" userId="9051645b-3606-4f0f-8d7e-3cd996bf5a87" providerId="ADAL" clId="{F07A16F2-60CB-412D-B1AF-017D95BD8C7A}" dt="2025-02-09T20:16:17.792" v="128" actId="478"/>
          <ac:spMkLst>
            <pc:docMk/>
            <pc:sldMk cId="3846871182" sldId="374"/>
            <ac:spMk id="14" creationId="{92E8CD39-5491-4037-E9B6-403A7A58753C}"/>
          </ac:spMkLst>
        </pc:spChg>
        <pc:grpChg chg="add del mod">
          <ac:chgData name="Mella Cusack" userId="9051645b-3606-4f0f-8d7e-3cd996bf5a87" providerId="ADAL" clId="{F07A16F2-60CB-412D-B1AF-017D95BD8C7A}" dt="2025-02-09T20:35:01.001" v="134" actId="165"/>
          <ac:grpSpMkLst>
            <pc:docMk/>
            <pc:sldMk cId="3846871182" sldId="374"/>
            <ac:grpSpMk id="15" creationId="{EB8853F4-5B97-4754-3A65-1ABAAF134659}"/>
          </ac:grpSpMkLst>
        </pc:grpChg>
        <pc:picChg chg="del">
          <ac:chgData name="Mella Cusack" userId="9051645b-3606-4f0f-8d7e-3cd996bf5a87" providerId="ADAL" clId="{F07A16F2-60CB-412D-B1AF-017D95BD8C7A}" dt="2025-02-09T20:07:20.888" v="2" actId="478"/>
          <ac:picMkLst>
            <pc:docMk/>
            <pc:sldMk cId="3846871182" sldId="374"/>
            <ac:picMk id="3" creationId="{9309069F-2FD9-F6A2-2B43-0D291D46804F}"/>
          </ac:picMkLst>
        </pc:picChg>
        <pc:picChg chg="del">
          <ac:chgData name="Mella Cusack" userId="9051645b-3606-4f0f-8d7e-3cd996bf5a87" providerId="ADAL" clId="{F07A16F2-60CB-412D-B1AF-017D95BD8C7A}" dt="2025-02-09T20:12:17.927" v="12" actId="478"/>
          <ac:picMkLst>
            <pc:docMk/>
            <pc:sldMk cId="3846871182" sldId="374"/>
            <ac:picMk id="5" creationId="{D4A23F28-0B34-AFD9-BFA1-981A88D1E46E}"/>
          </ac:picMkLst>
        </pc:picChg>
        <pc:picChg chg="add mod topLvl">
          <ac:chgData name="Mella Cusack" userId="9051645b-3606-4f0f-8d7e-3cd996bf5a87" providerId="ADAL" clId="{F07A16F2-60CB-412D-B1AF-017D95BD8C7A}" dt="2025-02-09T20:35:01.001" v="134" actId="165"/>
          <ac:picMkLst>
            <pc:docMk/>
            <pc:sldMk cId="3846871182" sldId="374"/>
            <ac:picMk id="10" creationId="{FDD73933-D4C1-4B9C-686D-A045059D44C9}"/>
          </ac:picMkLst>
        </pc:picChg>
      </pc:sldChg>
      <pc:sldChg chg="addSp delSp modSp mod modAnim">
        <pc:chgData name="Mella Cusack" userId="9051645b-3606-4f0f-8d7e-3cd996bf5a87" providerId="ADAL" clId="{F07A16F2-60CB-412D-B1AF-017D95BD8C7A}" dt="2025-02-09T20:42:49.847" v="391" actId="20577"/>
        <pc:sldMkLst>
          <pc:docMk/>
          <pc:sldMk cId="2287054817" sldId="379"/>
        </pc:sldMkLst>
        <pc:spChg chg="add mod">
          <ac:chgData name="Mella Cusack" userId="9051645b-3606-4f0f-8d7e-3cd996bf5a87" providerId="ADAL" clId="{F07A16F2-60CB-412D-B1AF-017D95BD8C7A}" dt="2025-02-09T20:42:49.847" v="391" actId="20577"/>
          <ac:spMkLst>
            <pc:docMk/>
            <pc:sldMk cId="2287054817" sldId="379"/>
            <ac:spMk id="2" creationId="{AB4C6A98-9A06-3980-9975-63C0E39DFCAB}"/>
          </ac:spMkLst>
        </pc:spChg>
        <pc:spChg chg="del">
          <ac:chgData name="Mella Cusack" userId="9051645b-3606-4f0f-8d7e-3cd996bf5a87" providerId="ADAL" clId="{F07A16F2-60CB-412D-B1AF-017D95BD8C7A}" dt="2025-02-09T20:42:25.345" v="365" actId="478"/>
          <ac:spMkLst>
            <pc:docMk/>
            <pc:sldMk cId="2287054817" sldId="379"/>
            <ac:spMk id="12" creationId="{FD145F25-74FE-3C75-F9E7-1699E83BA542}"/>
          </ac:spMkLst>
        </pc:spChg>
        <pc:picChg chg="del">
          <ac:chgData name="Mella Cusack" userId="9051645b-3606-4f0f-8d7e-3cd996bf5a87" providerId="ADAL" clId="{F07A16F2-60CB-412D-B1AF-017D95BD8C7A}" dt="2025-02-09T20:07:30.419" v="5" actId="478"/>
          <ac:picMkLst>
            <pc:docMk/>
            <pc:sldMk cId="2287054817" sldId="379"/>
            <ac:picMk id="3" creationId="{D33B8028-3A38-0EB3-A081-E4F9BC894A46}"/>
          </ac:picMkLst>
        </pc:picChg>
        <pc:picChg chg="del">
          <ac:chgData name="Mella Cusack" userId="9051645b-3606-4f0f-8d7e-3cd996bf5a87" providerId="ADAL" clId="{F07A16F2-60CB-412D-B1AF-017D95BD8C7A}" dt="2025-02-09T20:42:22.710" v="364" actId="478"/>
          <ac:picMkLst>
            <pc:docMk/>
            <pc:sldMk cId="2287054817" sldId="379"/>
            <ac:picMk id="5" creationId="{A9358AAD-26E2-D358-C59B-7B1415B3B9BF}"/>
          </ac:picMkLst>
        </pc:picChg>
      </pc:sldChg>
      <pc:sldChg chg="addSp delSp modSp mod delAnim">
        <pc:chgData name="Mella Cusack" userId="9051645b-3606-4f0f-8d7e-3cd996bf5a87" providerId="ADAL" clId="{F07A16F2-60CB-412D-B1AF-017D95BD8C7A}" dt="2025-02-09T20:45:56.739" v="395" actId="948"/>
        <pc:sldMkLst>
          <pc:docMk/>
          <pc:sldMk cId="263779075" sldId="381"/>
        </pc:sldMkLst>
        <pc:spChg chg="add mod">
          <ac:chgData name="Mella Cusack" userId="9051645b-3606-4f0f-8d7e-3cd996bf5a87" providerId="ADAL" clId="{F07A16F2-60CB-412D-B1AF-017D95BD8C7A}" dt="2025-02-09T20:45:56.739" v="395" actId="948"/>
          <ac:spMkLst>
            <pc:docMk/>
            <pc:sldMk cId="263779075" sldId="381"/>
            <ac:spMk id="3" creationId="{47CEE35F-E42F-0FE0-DAE9-BE9A5EA43C22}"/>
          </ac:spMkLst>
        </pc:spChg>
        <pc:spChg chg="add mod">
          <ac:chgData name="Mella Cusack" userId="9051645b-3606-4f0f-8d7e-3cd996bf5a87" providerId="ADAL" clId="{F07A16F2-60CB-412D-B1AF-017D95BD8C7A}" dt="2025-02-09T20:45:56.739" v="395" actId="948"/>
          <ac:spMkLst>
            <pc:docMk/>
            <pc:sldMk cId="263779075" sldId="381"/>
            <ac:spMk id="4" creationId="{721A79AA-EE39-5928-8489-615E8B539927}"/>
          </ac:spMkLst>
        </pc:spChg>
        <pc:spChg chg="del">
          <ac:chgData name="Mella Cusack" userId="9051645b-3606-4f0f-8d7e-3cd996bf5a87" providerId="ADAL" clId="{F07A16F2-60CB-412D-B1AF-017D95BD8C7A}" dt="2025-02-09T20:34:48.774" v="133" actId="478"/>
          <ac:spMkLst>
            <pc:docMk/>
            <pc:sldMk cId="263779075" sldId="381"/>
            <ac:spMk id="7" creationId="{F6A09ACD-3537-193E-1A00-61C55994776D}"/>
          </ac:spMkLst>
        </pc:spChg>
        <pc:spChg chg="del">
          <ac:chgData name="Mella Cusack" userId="9051645b-3606-4f0f-8d7e-3cd996bf5a87" providerId="ADAL" clId="{F07A16F2-60CB-412D-B1AF-017D95BD8C7A}" dt="2025-02-09T20:35:13.376" v="136" actId="478"/>
          <ac:spMkLst>
            <pc:docMk/>
            <pc:sldMk cId="263779075" sldId="381"/>
            <ac:spMk id="16" creationId="{4EC3F374-F14D-6F48-5FD3-72ADB60F97A2}"/>
          </ac:spMkLst>
        </pc:spChg>
        <pc:picChg chg="del">
          <ac:chgData name="Mella Cusack" userId="9051645b-3606-4f0f-8d7e-3cd996bf5a87" providerId="ADAL" clId="{F07A16F2-60CB-412D-B1AF-017D95BD8C7A}" dt="2025-02-09T20:34:44.465" v="132" actId="478"/>
          <ac:picMkLst>
            <pc:docMk/>
            <pc:sldMk cId="263779075" sldId="381"/>
            <ac:picMk id="2" creationId="{794FF921-7FDE-6189-A56B-7171656CCFDB}"/>
          </ac:picMkLst>
        </pc:picChg>
        <pc:picChg chg="del">
          <ac:chgData name="Mella Cusack" userId="9051645b-3606-4f0f-8d7e-3cd996bf5a87" providerId="ADAL" clId="{F07A16F2-60CB-412D-B1AF-017D95BD8C7A}" dt="2025-02-09T20:07:26" v="4" actId="478"/>
          <ac:picMkLst>
            <pc:docMk/>
            <pc:sldMk cId="263779075" sldId="381"/>
            <ac:picMk id="5" creationId="{553A2C58-F933-4137-3CA0-F168E2F6AC24}"/>
          </ac:picMkLst>
        </pc:picChg>
        <pc:picChg chg="add mod">
          <ac:chgData name="Mella Cusack" userId="9051645b-3606-4f0f-8d7e-3cd996bf5a87" providerId="ADAL" clId="{F07A16F2-60CB-412D-B1AF-017D95BD8C7A}" dt="2025-02-09T20:35:38.098" v="140" actId="1076"/>
          <ac:picMkLst>
            <pc:docMk/>
            <pc:sldMk cId="263779075" sldId="381"/>
            <ac:picMk id="6" creationId="{86925780-4BBD-4C9B-C3D5-A8C17BCC8503}"/>
          </ac:picMkLst>
        </pc:picChg>
      </pc:sldChg>
      <pc:sldChg chg="addSp delSp modSp mod delAnim modAnim">
        <pc:chgData name="Mella Cusack" userId="9051645b-3606-4f0f-8d7e-3cd996bf5a87" providerId="ADAL" clId="{F07A16F2-60CB-412D-B1AF-017D95BD8C7A}" dt="2025-02-09T20:55:29.201" v="578"/>
        <pc:sldMkLst>
          <pc:docMk/>
          <pc:sldMk cId="4013756304" sldId="382"/>
        </pc:sldMkLst>
        <pc:spChg chg="add mod">
          <ac:chgData name="Mella Cusack" userId="9051645b-3606-4f0f-8d7e-3cd996bf5a87" providerId="ADAL" clId="{F07A16F2-60CB-412D-B1AF-017D95BD8C7A}" dt="2025-02-09T20:46:45.976" v="423" actId="20577"/>
          <ac:spMkLst>
            <pc:docMk/>
            <pc:sldMk cId="4013756304" sldId="382"/>
            <ac:spMk id="2" creationId="{32F5697D-2D49-9602-B692-3066B5777E28}"/>
          </ac:spMkLst>
        </pc:spChg>
        <pc:spChg chg="del">
          <ac:chgData name="Mella Cusack" userId="9051645b-3606-4f0f-8d7e-3cd996bf5a87" providerId="ADAL" clId="{F07A16F2-60CB-412D-B1AF-017D95BD8C7A}" dt="2025-02-09T20:43:46.518" v="392" actId="478"/>
          <ac:spMkLst>
            <pc:docMk/>
            <pc:sldMk cId="4013756304" sldId="382"/>
            <ac:spMk id="3" creationId="{6460FEC6-E430-B879-6653-85BB68F24967}"/>
          </ac:spMkLst>
        </pc:spChg>
        <pc:spChg chg="add mod">
          <ac:chgData name="Mella Cusack" userId="9051645b-3606-4f0f-8d7e-3cd996bf5a87" providerId="ADAL" clId="{F07A16F2-60CB-412D-B1AF-017D95BD8C7A}" dt="2025-02-09T20:46:08.704" v="406" actId="20577"/>
          <ac:spMkLst>
            <pc:docMk/>
            <pc:sldMk cId="4013756304" sldId="382"/>
            <ac:spMk id="8" creationId="{159AAACC-1B7D-B93A-FE7A-78004C86F202}"/>
          </ac:spMkLst>
        </pc:spChg>
        <pc:spChg chg="add mod topLvl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12" creationId="{95F0F1F7-CF1D-6DE2-879E-EC7D3D419EA4}"/>
          </ac:spMkLst>
        </pc:spChg>
        <pc:spChg chg="add mod topLvl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16" creationId="{C6CEB261-1565-7907-6B03-52FA9B7EE20A}"/>
          </ac:spMkLst>
        </pc:spChg>
        <pc:spChg chg="del">
          <ac:chgData name="Mella Cusack" userId="9051645b-3606-4f0f-8d7e-3cd996bf5a87" providerId="ADAL" clId="{F07A16F2-60CB-412D-B1AF-017D95BD8C7A}" dt="2025-02-09T20:45:41.213" v="394" actId="478"/>
          <ac:spMkLst>
            <pc:docMk/>
            <pc:sldMk cId="4013756304" sldId="382"/>
            <ac:spMk id="17" creationId="{A3FAAD26-A629-A10C-18FC-F69C1A3B0BC7}"/>
          </ac:spMkLst>
        </pc:spChg>
        <pc:spChg chg="add mod topLvl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21" creationId="{42491FC1-B473-54DD-F899-EF3D7985BCBE}"/>
          </ac:spMkLst>
        </pc:spChg>
        <pc:spChg chg="add mod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23" creationId="{10CA2A20-608A-9192-1861-F3917304082C}"/>
          </ac:spMkLst>
        </pc:spChg>
        <pc:spChg chg="add mod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24" creationId="{FB27FFC8-B9DD-345F-9480-40AE3069ABFC}"/>
          </ac:spMkLst>
        </pc:spChg>
        <pc:spChg chg="add mod">
          <ac:chgData name="Mella Cusack" userId="9051645b-3606-4f0f-8d7e-3cd996bf5a87" providerId="ADAL" clId="{F07A16F2-60CB-412D-B1AF-017D95BD8C7A}" dt="2025-02-09T20:54:54.583" v="577" actId="164"/>
          <ac:spMkLst>
            <pc:docMk/>
            <pc:sldMk cId="4013756304" sldId="382"/>
            <ac:spMk id="27" creationId="{16A50B62-8FF1-5A29-59E7-10BA774721A6}"/>
          </ac:spMkLst>
        </pc:spChg>
        <pc:grpChg chg="del mod">
          <ac:chgData name="Mella Cusack" userId="9051645b-3606-4f0f-8d7e-3cd996bf5a87" providerId="ADAL" clId="{F07A16F2-60CB-412D-B1AF-017D95BD8C7A}" dt="2025-02-09T20:54:21.238" v="574" actId="478"/>
          <ac:grpSpMkLst>
            <pc:docMk/>
            <pc:sldMk cId="4013756304" sldId="382"/>
            <ac:grpSpMk id="15" creationId="{E5D504C4-E3E3-B1ED-CEB1-058684AF56CA}"/>
          </ac:grpSpMkLst>
        </pc:grpChg>
        <pc:grpChg chg="add del mod">
          <ac:chgData name="Mella Cusack" userId="9051645b-3606-4f0f-8d7e-3cd996bf5a87" providerId="ADAL" clId="{F07A16F2-60CB-412D-B1AF-017D95BD8C7A}" dt="2025-02-09T20:52:20.826" v="550" actId="165"/>
          <ac:grpSpMkLst>
            <pc:docMk/>
            <pc:sldMk cId="4013756304" sldId="382"/>
            <ac:grpSpMk id="22" creationId="{B2333C83-A82D-466A-E579-03829D44BF1D}"/>
          </ac:grpSpMkLst>
        </pc:grpChg>
        <pc:grpChg chg="add mod">
          <ac:chgData name="Mella Cusack" userId="9051645b-3606-4f0f-8d7e-3cd996bf5a87" providerId="ADAL" clId="{F07A16F2-60CB-412D-B1AF-017D95BD8C7A}" dt="2025-02-09T20:54:54.583" v="577" actId="164"/>
          <ac:grpSpMkLst>
            <pc:docMk/>
            <pc:sldMk cId="4013756304" sldId="382"/>
            <ac:grpSpMk id="28" creationId="{FD0FE6D8-8355-062F-9F18-593AF39E18F4}"/>
          </ac:grpSpMkLst>
        </pc:grpChg>
        <pc:picChg chg="del">
          <ac:chgData name="Mella Cusack" userId="9051645b-3606-4f0f-8d7e-3cd996bf5a87" providerId="ADAL" clId="{F07A16F2-60CB-412D-B1AF-017D95BD8C7A}" dt="2025-02-09T20:43:49.293" v="393" actId="478"/>
          <ac:picMkLst>
            <pc:docMk/>
            <pc:sldMk cId="4013756304" sldId="382"/>
            <ac:picMk id="4" creationId="{6DF92EC2-AF9C-68C3-55C1-5E3446EDC436}"/>
          </ac:picMkLst>
        </pc:picChg>
        <pc:picChg chg="del">
          <ac:chgData name="Mella Cusack" userId="9051645b-3606-4f0f-8d7e-3cd996bf5a87" providerId="ADAL" clId="{F07A16F2-60CB-412D-B1AF-017D95BD8C7A}" dt="2025-02-09T20:07:34.088" v="6" actId="478"/>
          <ac:picMkLst>
            <pc:docMk/>
            <pc:sldMk cId="4013756304" sldId="382"/>
            <ac:picMk id="5" creationId="{F7AED793-F827-055F-7B96-5C51B842A325}"/>
          </ac:picMkLst>
        </pc:picChg>
        <pc:picChg chg="add mod">
          <ac:chgData name="Mella Cusack" userId="9051645b-3606-4f0f-8d7e-3cd996bf5a87" providerId="ADAL" clId="{F07A16F2-60CB-412D-B1AF-017D95BD8C7A}" dt="2025-02-09T20:45:59.313" v="396"/>
          <ac:picMkLst>
            <pc:docMk/>
            <pc:sldMk cId="4013756304" sldId="382"/>
            <ac:picMk id="9" creationId="{487448B4-2E3B-9A91-35A2-9F3A07C964C9}"/>
          </ac:picMkLst>
        </pc:picChg>
        <pc:picChg chg="add mod topLvl">
          <ac:chgData name="Mella Cusack" userId="9051645b-3606-4f0f-8d7e-3cd996bf5a87" providerId="ADAL" clId="{F07A16F2-60CB-412D-B1AF-017D95BD8C7A}" dt="2025-02-09T20:54:54.583" v="577" actId="164"/>
          <ac:picMkLst>
            <pc:docMk/>
            <pc:sldMk cId="4013756304" sldId="382"/>
            <ac:picMk id="19" creationId="{98C2416B-AFEC-8F13-895C-0AD06C3B06B0}"/>
          </ac:picMkLst>
        </pc:picChg>
        <pc:picChg chg="add mod">
          <ac:chgData name="Mella Cusack" userId="9051645b-3606-4f0f-8d7e-3cd996bf5a87" providerId="ADAL" clId="{F07A16F2-60CB-412D-B1AF-017D95BD8C7A}" dt="2025-02-09T20:54:54.583" v="577" actId="164"/>
          <ac:picMkLst>
            <pc:docMk/>
            <pc:sldMk cId="4013756304" sldId="382"/>
            <ac:picMk id="26" creationId="{690F0107-0308-6724-7186-7D758E5EE5B1}"/>
          </ac:picMkLst>
        </pc:picChg>
      </pc:sldChg>
      <pc:sldChg chg="addSp delSp modSp mod modAnim">
        <pc:chgData name="Mella Cusack" userId="9051645b-3606-4f0f-8d7e-3cd996bf5a87" providerId="ADAL" clId="{F07A16F2-60CB-412D-B1AF-017D95BD8C7A}" dt="2025-02-09T21:06:52.670" v="720" actId="1076"/>
        <pc:sldMkLst>
          <pc:docMk/>
          <pc:sldMk cId="2096619120" sldId="384"/>
        </pc:sldMkLst>
        <pc:spChg chg="mod topLvl">
          <ac:chgData name="Mella Cusack" userId="9051645b-3606-4f0f-8d7e-3cd996bf5a87" providerId="ADAL" clId="{F07A16F2-60CB-412D-B1AF-017D95BD8C7A}" dt="2025-02-09T21:06:34.012" v="716" actId="165"/>
          <ac:spMkLst>
            <pc:docMk/>
            <pc:sldMk cId="2096619120" sldId="384"/>
            <ac:spMk id="6" creationId="{8C0A434A-3F71-8A43-2B9B-34B7E1D7E192}"/>
          </ac:spMkLst>
        </pc:spChg>
        <pc:spChg chg="mod topLvl">
          <ac:chgData name="Mella Cusack" userId="9051645b-3606-4f0f-8d7e-3cd996bf5a87" providerId="ADAL" clId="{F07A16F2-60CB-412D-B1AF-017D95BD8C7A}" dt="2025-02-09T21:06:34.012" v="716" actId="165"/>
          <ac:spMkLst>
            <pc:docMk/>
            <pc:sldMk cId="2096619120" sldId="384"/>
            <ac:spMk id="20" creationId="{49D830D5-AB61-AE53-9A3B-D96C5B2AEAE9}"/>
          </ac:spMkLst>
        </pc:spChg>
        <pc:grpChg chg="add del mod">
          <ac:chgData name="Mella Cusack" userId="9051645b-3606-4f0f-8d7e-3cd996bf5a87" providerId="ADAL" clId="{F07A16F2-60CB-412D-B1AF-017D95BD8C7A}" dt="2025-02-09T21:06:34.012" v="716" actId="165"/>
          <ac:grpSpMkLst>
            <pc:docMk/>
            <pc:sldMk cId="2096619120" sldId="384"/>
            <ac:grpSpMk id="2" creationId="{F33EE552-454D-DE4A-2409-ECD957639BC9}"/>
          </ac:grpSpMkLst>
        </pc:grpChg>
        <pc:picChg chg="del">
          <ac:chgData name="Mella Cusack" userId="9051645b-3606-4f0f-8d7e-3cd996bf5a87" providerId="ADAL" clId="{F07A16F2-60CB-412D-B1AF-017D95BD8C7A}" dt="2025-02-09T20:07:37.390" v="7" actId="478"/>
          <ac:picMkLst>
            <pc:docMk/>
            <pc:sldMk cId="2096619120" sldId="384"/>
            <ac:picMk id="4" creationId="{2D3B19FC-A516-78DA-4927-06238CABB4CE}"/>
          </ac:picMkLst>
        </pc:picChg>
        <pc:picChg chg="add mod">
          <ac:chgData name="Mella Cusack" userId="9051645b-3606-4f0f-8d7e-3cd996bf5a87" providerId="ADAL" clId="{F07A16F2-60CB-412D-B1AF-017D95BD8C7A}" dt="2025-02-09T21:06:52.670" v="720" actId="1076"/>
          <ac:picMkLst>
            <pc:docMk/>
            <pc:sldMk cId="2096619120" sldId="384"/>
            <ac:picMk id="5" creationId="{6E16B246-F24B-3D52-3556-B4A68E2CA16D}"/>
          </ac:picMkLst>
        </pc:picChg>
        <pc:picChg chg="del mod topLvl">
          <ac:chgData name="Mella Cusack" userId="9051645b-3606-4f0f-8d7e-3cd996bf5a87" providerId="ADAL" clId="{F07A16F2-60CB-412D-B1AF-017D95BD8C7A}" dt="2025-02-09T21:06:37.758" v="717" actId="478"/>
          <ac:picMkLst>
            <pc:docMk/>
            <pc:sldMk cId="2096619120" sldId="384"/>
            <ac:picMk id="7" creationId="{6236679F-38AB-F0C0-5E25-D819FC9A3AF6}"/>
          </ac:picMkLst>
        </pc:picChg>
      </pc:sldChg>
      <pc:sldChg chg="delSp mod">
        <pc:chgData name="Mella Cusack" userId="9051645b-3606-4f0f-8d7e-3cd996bf5a87" providerId="ADAL" clId="{F07A16F2-60CB-412D-B1AF-017D95BD8C7A}" dt="2025-02-09T20:07:40.900" v="8" actId="478"/>
        <pc:sldMkLst>
          <pc:docMk/>
          <pc:sldMk cId="124060836" sldId="391"/>
        </pc:sldMkLst>
        <pc:picChg chg="del">
          <ac:chgData name="Mella Cusack" userId="9051645b-3606-4f0f-8d7e-3cd996bf5a87" providerId="ADAL" clId="{F07A16F2-60CB-412D-B1AF-017D95BD8C7A}" dt="2025-02-09T20:07:40.900" v="8" actId="478"/>
          <ac:picMkLst>
            <pc:docMk/>
            <pc:sldMk cId="124060836" sldId="391"/>
            <ac:picMk id="2" creationId="{0947F22E-8BF3-464B-980C-6CE9E6EE2BA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18A69-0C93-4A0A-A964-3B15A3FBB9C6}" type="datetimeFigureOut">
              <a:rPr lang="en-GB" smtClean="0"/>
              <a:t>09/02/2025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B0C11-2EB0-4B9B-9AD7-95699D838F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055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0194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50" i="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1207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50" i="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2423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5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76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1301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845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50" i="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904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678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5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613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94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875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9" name="Google Shape;63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6896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www.youtube.com/watch?v=gUZRJC6ePDM&amp;t=683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www.youtube.com/watch?v=gUZRJC6ePDM&amp;t=683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9.svg"/><Relationship Id="rId4" Type="http://schemas.openxmlformats.org/officeDocument/2006/relationships/hyperlink" Target="https://www.youtube.com/watch?v=hVkHQclGK14&amp;t=253s" TargetMode="External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AdoptionRightsAllianceIreland/" TargetMode="External"/><Relationship Id="rId7" Type="http://schemas.openxmlformats.org/officeDocument/2006/relationships/hyperlink" Target="http://www.jigsaw.i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hildline.ie/" TargetMode="External"/><Relationship Id="rId5" Type="http://schemas.openxmlformats.org/officeDocument/2006/relationships/hyperlink" Target="http://www.samaritans.org/" TargetMode="External"/><Relationship Id="rId4" Type="http://schemas.openxmlformats.org/officeDocument/2006/relationships/hyperlink" Target="http://www.barnardos.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Mother and Baby homes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779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Junior Cycle Civic, Social and Political Education (CSPE)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Unit 2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F67D582-AB98-6707-2794-66DE383B3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504" y="3512906"/>
            <a:ext cx="9100240" cy="260309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58006C53-B555-1DFE-E689-2FDA745CB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7503" y="3776744"/>
            <a:ext cx="9144000" cy="7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80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A83F1FB-CBBE-0DDC-3F43-ACDED126CF77}"/>
              </a:ext>
            </a:extLst>
          </p:cNvPr>
          <p:cNvSpPr txBox="1"/>
          <p:nvPr/>
        </p:nvSpPr>
        <p:spPr>
          <a:xfrm>
            <a:off x="853091" y="1616410"/>
            <a:ext cx="10413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[W]e must teach children the history of this dark chapter in Ireland and keep that memory alive so that...</a:t>
            </a:r>
          </a:p>
          <a:p>
            <a:endParaRPr lang="en-GB" sz="1600" dirty="0">
              <a:highlight>
                <a:srgbClr val="EBF4E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Mary Harney, quoted in O’Donnell, K., O’Rourke, M. &amp; Smith, J. </a:t>
            </a:r>
            <a:r>
              <a:rPr lang="en-GB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eds. 2022</a:t>
            </a: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i="1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UCD Press: Dublin. p.6.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596B14B-FDC6-C0FD-7BAB-0E1CE704BBC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7: “…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so that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…?”</a:t>
            </a:r>
          </a:p>
        </p:txBody>
      </p:sp>
      <p:pic>
        <p:nvPicPr>
          <p:cNvPr id="16" name="Picture 15" descr="Shape, square&#10;&#10;Description automatically generated">
            <a:extLst>
              <a:ext uri="{FF2B5EF4-FFF2-40B4-BE49-F238E27FC236}">
                <a16:creationId xmlns:a16="http://schemas.microsoft.com/office/drawing/2014/main" id="{570D3DE6-C9CC-D23E-1E4D-698EABB993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B47EC3A-C74B-192B-41C6-2E925715023F}"/>
              </a:ext>
            </a:extLst>
          </p:cNvPr>
          <p:cNvSpPr txBox="1"/>
          <p:nvPr/>
        </p:nvSpPr>
        <p:spPr>
          <a:xfrm>
            <a:off x="853091" y="3489056"/>
            <a:ext cx="104130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Complete the quote…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Compare and discuss your quote with one other person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Join with another pair, compare and discuss again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Decide whether to merge/edit a quote to share with the class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Present your group’s quote</a:t>
            </a:r>
            <a:endParaRPr lang="en-GB" dirty="0">
              <a:highlight>
                <a:srgbClr val="EBF4E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3A4301-BAC7-278A-812A-14116A4CB392}"/>
              </a:ext>
            </a:extLst>
          </p:cNvPr>
          <p:cNvSpPr txBox="1"/>
          <p:nvPr/>
        </p:nvSpPr>
        <p:spPr>
          <a:xfrm>
            <a:off x="3722098" y="1853603"/>
            <a:ext cx="5058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it never happens again.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12EA521-D4E7-05F3-3C5C-B9C6AE259A0E}"/>
              </a:ext>
            </a:extLst>
          </p:cNvPr>
          <p:cNvGrpSpPr/>
          <p:nvPr/>
        </p:nvGrpSpPr>
        <p:grpSpPr>
          <a:xfrm>
            <a:off x="8929499" y="3337878"/>
            <a:ext cx="2336600" cy="2923867"/>
            <a:chOff x="8929499" y="3337878"/>
            <a:chExt cx="2336600" cy="292386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6A65057-E15E-9D07-00AD-481102FB39C9}"/>
                </a:ext>
              </a:extLst>
            </p:cNvPr>
            <p:cNvSpPr/>
            <p:nvPr/>
          </p:nvSpPr>
          <p:spPr>
            <a:xfrm>
              <a:off x="9034199" y="3337878"/>
              <a:ext cx="2144077" cy="2923867"/>
            </a:xfrm>
            <a:prstGeom prst="rect">
              <a:avLst/>
            </a:prstGeom>
            <a:solidFill>
              <a:srgbClr val="F28B2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91DA4AB-0D76-D7D1-CE01-A04973CEA8DE}"/>
                </a:ext>
              </a:extLst>
            </p:cNvPr>
            <p:cNvSpPr txBox="1"/>
            <p:nvPr/>
          </p:nvSpPr>
          <p:spPr>
            <a:xfrm>
              <a:off x="9122022" y="3491228"/>
              <a:ext cx="21440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Article 29</a:t>
              </a:r>
            </a:p>
          </p:txBody>
        </p:sp>
        <p:pic>
          <p:nvPicPr>
            <p:cNvPr id="7" name="Graphic 6" descr="Books on shelf outline">
              <a:extLst>
                <a:ext uri="{FF2B5EF4-FFF2-40B4-BE49-F238E27FC236}">
                  <a16:creationId xmlns:a16="http://schemas.microsoft.com/office/drawing/2014/main" id="{03330200-7B62-7F78-5BB7-7562755FB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929499" y="3727905"/>
              <a:ext cx="1741138" cy="174113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BE12EA8-8F66-3C9F-2248-E8994B479335}"/>
                </a:ext>
              </a:extLst>
            </p:cNvPr>
            <p:cNvSpPr txBox="1"/>
            <p:nvPr/>
          </p:nvSpPr>
          <p:spPr>
            <a:xfrm>
              <a:off x="9122021" y="5458325"/>
              <a:ext cx="21440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AIMS OF </a:t>
              </a:r>
            </a:p>
            <a:p>
              <a:r>
                <a:rPr lang="en-GB" dirty="0">
                  <a:solidFill>
                    <a:schemeClr val="bg1"/>
                  </a:solidFill>
                </a:rPr>
                <a:t>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002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A200DBE-27B1-2BE2-E639-D0B492934EAF}"/>
              </a:ext>
            </a:extLst>
          </p:cNvPr>
          <p:cNvGrpSpPr/>
          <p:nvPr/>
        </p:nvGrpSpPr>
        <p:grpSpPr>
          <a:xfrm>
            <a:off x="1217050" y="1818136"/>
            <a:ext cx="3013728" cy="3833716"/>
            <a:chOff x="9016945" y="3366772"/>
            <a:chExt cx="2249154" cy="292386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80F1165-E339-644A-F053-81F67A29FCAA}"/>
                </a:ext>
              </a:extLst>
            </p:cNvPr>
            <p:cNvSpPr/>
            <p:nvPr/>
          </p:nvSpPr>
          <p:spPr>
            <a:xfrm>
              <a:off x="9016945" y="3366772"/>
              <a:ext cx="2144077" cy="2923867"/>
            </a:xfrm>
            <a:prstGeom prst="rect">
              <a:avLst/>
            </a:prstGeom>
            <a:solidFill>
              <a:srgbClr val="F28B2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91182E-4197-5A4A-C023-6E856E92FBD9}"/>
                </a:ext>
              </a:extLst>
            </p:cNvPr>
            <p:cNvSpPr txBox="1"/>
            <p:nvPr/>
          </p:nvSpPr>
          <p:spPr>
            <a:xfrm>
              <a:off x="9122022" y="3491228"/>
              <a:ext cx="21440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Article 12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E0EC2A7-B755-77A7-2A1E-938AB27A2CC5}"/>
                </a:ext>
              </a:extLst>
            </p:cNvPr>
            <p:cNvSpPr txBox="1"/>
            <p:nvPr/>
          </p:nvSpPr>
          <p:spPr>
            <a:xfrm>
              <a:off x="9122021" y="5458325"/>
              <a:ext cx="19775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RESPECT FOR</a:t>
              </a:r>
            </a:p>
            <a:p>
              <a:r>
                <a:rPr lang="en-GB" dirty="0">
                  <a:solidFill>
                    <a:schemeClr val="bg1"/>
                  </a:solidFill>
                </a:rPr>
                <a:t>CHILDREN’S VIEWS</a:t>
              </a:r>
            </a:p>
          </p:txBody>
        </p:sp>
        <p:pic>
          <p:nvPicPr>
            <p:cNvPr id="15" name="Graphic 14" descr="Microphone outline">
              <a:extLst>
                <a:ext uri="{FF2B5EF4-FFF2-40B4-BE49-F238E27FC236}">
                  <a16:creationId xmlns:a16="http://schemas.microsoft.com/office/drawing/2014/main" id="{56DFA55F-DD9A-998C-F98A-A749F763C3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787281" y="4017763"/>
              <a:ext cx="1156473" cy="1156473"/>
            </a:xfrm>
            <a:prstGeom prst="rect">
              <a:avLst/>
            </a:prstGeom>
          </p:spPr>
        </p:pic>
        <p:pic>
          <p:nvPicPr>
            <p:cNvPr id="17" name="Graphic 16" descr="Children outline">
              <a:extLst>
                <a:ext uri="{FF2B5EF4-FFF2-40B4-BE49-F238E27FC236}">
                  <a16:creationId xmlns:a16="http://schemas.microsoft.com/office/drawing/2014/main" id="{FFC5E784-E9B1-18D5-02C0-967D33DC9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122021" y="4148275"/>
              <a:ext cx="914400" cy="914400"/>
            </a:xfrm>
            <a:prstGeom prst="rect">
              <a:avLst/>
            </a:prstGeom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46D8EE-E3D0-9A59-EC37-8114279940B1}"/>
              </a:ext>
            </a:extLst>
          </p:cNvPr>
          <p:cNvSpPr/>
          <p:nvPr/>
        </p:nvSpPr>
        <p:spPr>
          <a:xfrm>
            <a:off x="864000" y="1527048"/>
            <a:ext cx="10463999" cy="4967270"/>
          </a:xfrm>
          <a:custGeom>
            <a:avLst/>
            <a:gdLst>
              <a:gd name="connsiteX0" fmla="*/ 0 w 10463999"/>
              <a:gd name="connsiteY0" fmla="*/ 827895 h 4967270"/>
              <a:gd name="connsiteX1" fmla="*/ 827895 w 10463999"/>
              <a:gd name="connsiteY1" fmla="*/ 0 h 4967270"/>
              <a:gd name="connsiteX2" fmla="*/ 1150863 w 10463999"/>
              <a:gd name="connsiteY2" fmla="*/ 0 h 4967270"/>
              <a:gd name="connsiteX3" fmla="*/ 1473830 w 10463999"/>
              <a:gd name="connsiteY3" fmla="*/ 0 h 4967270"/>
              <a:gd name="connsiteX4" fmla="*/ 1972962 w 10463999"/>
              <a:gd name="connsiteY4" fmla="*/ 0 h 4967270"/>
              <a:gd name="connsiteX5" fmla="*/ 2648258 w 10463999"/>
              <a:gd name="connsiteY5" fmla="*/ 0 h 4967270"/>
              <a:gd name="connsiteX6" fmla="*/ 2971226 w 10463999"/>
              <a:gd name="connsiteY6" fmla="*/ 0 h 4967270"/>
              <a:gd name="connsiteX7" fmla="*/ 3558440 w 10463999"/>
              <a:gd name="connsiteY7" fmla="*/ 0 h 4967270"/>
              <a:gd name="connsiteX8" fmla="*/ 4057572 w 10463999"/>
              <a:gd name="connsiteY8" fmla="*/ 0 h 4967270"/>
              <a:gd name="connsiteX9" fmla="*/ 4556703 w 10463999"/>
              <a:gd name="connsiteY9" fmla="*/ 0 h 4967270"/>
              <a:gd name="connsiteX10" fmla="*/ 4879671 w 10463999"/>
              <a:gd name="connsiteY10" fmla="*/ 0 h 4967270"/>
              <a:gd name="connsiteX11" fmla="*/ 5290721 w 10463999"/>
              <a:gd name="connsiteY11" fmla="*/ 0 h 4967270"/>
              <a:gd name="connsiteX12" fmla="*/ 5613689 w 10463999"/>
              <a:gd name="connsiteY12" fmla="*/ 0 h 4967270"/>
              <a:gd name="connsiteX13" fmla="*/ 6377067 w 10463999"/>
              <a:gd name="connsiteY13" fmla="*/ 0 h 4967270"/>
              <a:gd name="connsiteX14" fmla="*/ 6876199 w 10463999"/>
              <a:gd name="connsiteY14" fmla="*/ 0 h 4967270"/>
              <a:gd name="connsiteX15" fmla="*/ 7199166 w 10463999"/>
              <a:gd name="connsiteY15" fmla="*/ 0 h 4967270"/>
              <a:gd name="connsiteX16" fmla="*/ 7874462 w 10463999"/>
              <a:gd name="connsiteY16" fmla="*/ 0 h 4967270"/>
              <a:gd name="connsiteX17" fmla="*/ 8373594 w 10463999"/>
              <a:gd name="connsiteY17" fmla="*/ 0 h 4967270"/>
              <a:gd name="connsiteX18" fmla="*/ 9048890 w 10463999"/>
              <a:gd name="connsiteY18" fmla="*/ 0 h 4967270"/>
              <a:gd name="connsiteX19" fmla="*/ 9636104 w 10463999"/>
              <a:gd name="connsiteY19" fmla="*/ 0 h 4967270"/>
              <a:gd name="connsiteX20" fmla="*/ 10463999 w 10463999"/>
              <a:gd name="connsiteY20" fmla="*/ 827895 h 4967270"/>
              <a:gd name="connsiteX21" fmla="*/ 10463999 w 10463999"/>
              <a:gd name="connsiteY21" fmla="*/ 1313579 h 4967270"/>
              <a:gd name="connsiteX22" fmla="*/ 10463999 w 10463999"/>
              <a:gd name="connsiteY22" fmla="*/ 1766148 h 4967270"/>
              <a:gd name="connsiteX23" fmla="*/ 10463999 w 10463999"/>
              <a:gd name="connsiteY23" fmla="*/ 2284946 h 4967270"/>
              <a:gd name="connsiteX24" fmla="*/ 10463999 w 10463999"/>
              <a:gd name="connsiteY24" fmla="*/ 2737515 h 4967270"/>
              <a:gd name="connsiteX25" fmla="*/ 10463999 w 10463999"/>
              <a:gd name="connsiteY25" fmla="*/ 3190084 h 4967270"/>
              <a:gd name="connsiteX26" fmla="*/ 10463999 w 10463999"/>
              <a:gd name="connsiteY26" fmla="*/ 4139375 h 4967270"/>
              <a:gd name="connsiteX27" fmla="*/ 9636104 w 10463999"/>
              <a:gd name="connsiteY27" fmla="*/ 4967270 h 4967270"/>
              <a:gd name="connsiteX28" fmla="*/ 8960808 w 10463999"/>
              <a:gd name="connsiteY28" fmla="*/ 4967270 h 4967270"/>
              <a:gd name="connsiteX29" fmla="*/ 8285512 w 10463999"/>
              <a:gd name="connsiteY29" fmla="*/ 4967270 h 4967270"/>
              <a:gd name="connsiteX30" fmla="*/ 7786380 w 10463999"/>
              <a:gd name="connsiteY30" fmla="*/ 4967270 h 4967270"/>
              <a:gd name="connsiteX31" fmla="*/ 7287248 w 10463999"/>
              <a:gd name="connsiteY31" fmla="*/ 4967270 h 4967270"/>
              <a:gd name="connsiteX32" fmla="*/ 6876199 w 10463999"/>
              <a:gd name="connsiteY32" fmla="*/ 4967270 h 4967270"/>
              <a:gd name="connsiteX33" fmla="*/ 6288985 w 10463999"/>
              <a:gd name="connsiteY33" fmla="*/ 4967270 h 4967270"/>
              <a:gd name="connsiteX34" fmla="*/ 5525606 w 10463999"/>
              <a:gd name="connsiteY34" fmla="*/ 4967270 h 4967270"/>
              <a:gd name="connsiteX35" fmla="*/ 5202639 w 10463999"/>
              <a:gd name="connsiteY35" fmla="*/ 4967270 h 4967270"/>
              <a:gd name="connsiteX36" fmla="*/ 4879671 w 10463999"/>
              <a:gd name="connsiteY36" fmla="*/ 4967270 h 4967270"/>
              <a:gd name="connsiteX37" fmla="*/ 4468621 w 10463999"/>
              <a:gd name="connsiteY37" fmla="*/ 4967270 h 4967270"/>
              <a:gd name="connsiteX38" fmla="*/ 4057572 w 10463999"/>
              <a:gd name="connsiteY38" fmla="*/ 4967270 h 4967270"/>
              <a:gd name="connsiteX39" fmla="*/ 3646522 w 10463999"/>
              <a:gd name="connsiteY39" fmla="*/ 4967270 h 4967270"/>
              <a:gd name="connsiteX40" fmla="*/ 3235472 w 10463999"/>
              <a:gd name="connsiteY40" fmla="*/ 4967270 h 4967270"/>
              <a:gd name="connsiteX41" fmla="*/ 2560176 w 10463999"/>
              <a:gd name="connsiteY41" fmla="*/ 4967270 h 4967270"/>
              <a:gd name="connsiteX42" fmla="*/ 2149126 w 10463999"/>
              <a:gd name="connsiteY42" fmla="*/ 4967270 h 4967270"/>
              <a:gd name="connsiteX43" fmla="*/ 1649995 w 10463999"/>
              <a:gd name="connsiteY43" fmla="*/ 4967270 h 4967270"/>
              <a:gd name="connsiteX44" fmla="*/ 827895 w 10463999"/>
              <a:gd name="connsiteY44" fmla="*/ 4967270 h 4967270"/>
              <a:gd name="connsiteX45" fmla="*/ 0 w 10463999"/>
              <a:gd name="connsiteY45" fmla="*/ 4139375 h 4967270"/>
              <a:gd name="connsiteX46" fmla="*/ 0 w 10463999"/>
              <a:gd name="connsiteY46" fmla="*/ 3521232 h 4967270"/>
              <a:gd name="connsiteX47" fmla="*/ 0 w 10463999"/>
              <a:gd name="connsiteY47" fmla="*/ 3035548 h 4967270"/>
              <a:gd name="connsiteX48" fmla="*/ 0 w 10463999"/>
              <a:gd name="connsiteY48" fmla="*/ 2483635 h 4967270"/>
              <a:gd name="connsiteX49" fmla="*/ 0 w 10463999"/>
              <a:gd name="connsiteY49" fmla="*/ 1931722 h 4967270"/>
              <a:gd name="connsiteX50" fmla="*/ 0 w 10463999"/>
              <a:gd name="connsiteY50" fmla="*/ 1313579 h 4967270"/>
              <a:gd name="connsiteX51" fmla="*/ 0 w 10463999"/>
              <a:gd name="connsiteY51" fmla="*/ 827895 h 4967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463999" h="4967270" extrusionOk="0">
                <a:moveTo>
                  <a:pt x="0" y="827895"/>
                </a:moveTo>
                <a:cubicBezTo>
                  <a:pt x="70782" y="308713"/>
                  <a:pt x="245102" y="-31736"/>
                  <a:pt x="827895" y="0"/>
                </a:cubicBezTo>
                <a:cubicBezTo>
                  <a:pt x="942149" y="-38510"/>
                  <a:pt x="1082610" y="4696"/>
                  <a:pt x="1150863" y="0"/>
                </a:cubicBezTo>
                <a:cubicBezTo>
                  <a:pt x="1219116" y="-4696"/>
                  <a:pt x="1362288" y="8111"/>
                  <a:pt x="1473830" y="0"/>
                </a:cubicBezTo>
                <a:cubicBezTo>
                  <a:pt x="1585372" y="-8111"/>
                  <a:pt x="1746993" y="9882"/>
                  <a:pt x="1972962" y="0"/>
                </a:cubicBezTo>
                <a:cubicBezTo>
                  <a:pt x="2198931" y="-9882"/>
                  <a:pt x="2450655" y="54071"/>
                  <a:pt x="2648258" y="0"/>
                </a:cubicBezTo>
                <a:cubicBezTo>
                  <a:pt x="2845861" y="-54071"/>
                  <a:pt x="2878677" y="34086"/>
                  <a:pt x="2971226" y="0"/>
                </a:cubicBezTo>
                <a:cubicBezTo>
                  <a:pt x="3063775" y="-34086"/>
                  <a:pt x="3297975" y="13963"/>
                  <a:pt x="3558440" y="0"/>
                </a:cubicBezTo>
                <a:cubicBezTo>
                  <a:pt x="3818905" y="-13963"/>
                  <a:pt x="3939744" y="20382"/>
                  <a:pt x="4057572" y="0"/>
                </a:cubicBezTo>
                <a:cubicBezTo>
                  <a:pt x="4175400" y="-20382"/>
                  <a:pt x="4376027" y="20673"/>
                  <a:pt x="4556703" y="0"/>
                </a:cubicBezTo>
                <a:cubicBezTo>
                  <a:pt x="4737379" y="-20673"/>
                  <a:pt x="4778952" y="22546"/>
                  <a:pt x="4879671" y="0"/>
                </a:cubicBezTo>
                <a:cubicBezTo>
                  <a:pt x="4980390" y="-22546"/>
                  <a:pt x="5207190" y="45321"/>
                  <a:pt x="5290721" y="0"/>
                </a:cubicBezTo>
                <a:cubicBezTo>
                  <a:pt x="5374252" y="-45321"/>
                  <a:pt x="5548132" y="9990"/>
                  <a:pt x="5613689" y="0"/>
                </a:cubicBezTo>
                <a:cubicBezTo>
                  <a:pt x="5679246" y="-9990"/>
                  <a:pt x="6131618" y="57995"/>
                  <a:pt x="6377067" y="0"/>
                </a:cubicBezTo>
                <a:cubicBezTo>
                  <a:pt x="6622516" y="-57995"/>
                  <a:pt x="6702576" y="24501"/>
                  <a:pt x="6876199" y="0"/>
                </a:cubicBezTo>
                <a:cubicBezTo>
                  <a:pt x="7049822" y="-24501"/>
                  <a:pt x="7059442" y="27258"/>
                  <a:pt x="7199166" y="0"/>
                </a:cubicBezTo>
                <a:cubicBezTo>
                  <a:pt x="7338890" y="-27258"/>
                  <a:pt x="7628784" y="36137"/>
                  <a:pt x="7874462" y="0"/>
                </a:cubicBezTo>
                <a:cubicBezTo>
                  <a:pt x="8120140" y="-36137"/>
                  <a:pt x="8149852" y="41426"/>
                  <a:pt x="8373594" y="0"/>
                </a:cubicBezTo>
                <a:cubicBezTo>
                  <a:pt x="8597336" y="-41426"/>
                  <a:pt x="8831756" y="32084"/>
                  <a:pt x="9048890" y="0"/>
                </a:cubicBezTo>
                <a:cubicBezTo>
                  <a:pt x="9266024" y="-32084"/>
                  <a:pt x="9348185" y="49447"/>
                  <a:pt x="9636104" y="0"/>
                </a:cubicBezTo>
                <a:cubicBezTo>
                  <a:pt x="10094867" y="-25744"/>
                  <a:pt x="10546340" y="448981"/>
                  <a:pt x="10463999" y="827895"/>
                </a:cubicBezTo>
                <a:cubicBezTo>
                  <a:pt x="10485499" y="1064057"/>
                  <a:pt x="10434203" y="1135198"/>
                  <a:pt x="10463999" y="1313579"/>
                </a:cubicBezTo>
                <a:cubicBezTo>
                  <a:pt x="10493795" y="1491960"/>
                  <a:pt x="10455212" y="1594026"/>
                  <a:pt x="10463999" y="1766148"/>
                </a:cubicBezTo>
                <a:cubicBezTo>
                  <a:pt x="10472786" y="1938270"/>
                  <a:pt x="10434132" y="2041352"/>
                  <a:pt x="10463999" y="2284946"/>
                </a:cubicBezTo>
                <a:cubicBezTo>
                  <a:pt x="10493866" y="2528540"/>
                  <a:pt x="10445046" y="2563081"/>
                  <a:pt x="10463999" y="2737515"/>
                </a:cubicBezTo>
                <a:cubicBezTo>
                  <a:pt x="10482952" y="2911949"/>
                  <a:pt x="10432550" y="3048716"/>
                  <a:pt x="10463999" y="3190084"/>
                </a:cubicBezTo>
                <a:cubicBezTo>
                  <a:pt x="10495448" y="3331452"/>
                  <a:pt x="10359837" y="3939486"/>
                  <a:pt x="10463999" y="4139375"/>
                </a:cubicBezTo>
                <a:cubicBezTo>
                  <a:pt x="10551735" y="4644375"/>
                  <a:pt x="10202539" y="5013666"/>
                  <a:pt x="9636104" y="4967270"/>
                </a:cubicBezTo>
                <a:cubicBezTo>
                  <a:pt x="9351267" y="4982582"/>
                  <a:pt x="9154768" y="4945450"/>
                  <a:pt x="8960808" y="4967270"/>
                </a:cubicBezTo>
                <a:cubicBezTo>
                  <a:pt x="8766848" y="4989090"/>
                  <a:pt x="8573238" y="4957202"/>
                  <a:pt x="8285512" y="4967270"/>
                </a:cubicBezTo>
                <a:cubicBezTo>
                  <a:pt x="7997786" y="4977338"/>
                  <a:pt x="7976999" y="4917004"/>
                  <a:pt x="7786380" y="4967270"/>
                </a:cubicBezTo>
                <a:cubicBezTo>
                  <a:pt x="7595761" y="5017536"/>
                  <a:pt x="7422533" y="4932167"/>
                  <a:pt x="7287248" y="4967270"/>
                </a:cubicBezTo>
                <a:cubicBezTo>
                  <a:pt x="7151963" y="5002373"/>
                  <a:pt x="7068322" y="4958803"/>
                  <a:pt x="6876199" y="4967270"/>
                </a:cubicBezTo>
                <a:cubicBezTo>
                  <a:pt x="6684076" y="4975737"/>
                  <a:pt x="6553832" y="4917530"/>
                  <a:pt x="6288985" y="4967270"/>
                </a:cubicBezTo>
                <a:cubicBezTo>
                  <a:pt x="6024138" y="5017010"/>
                  <a:pt x="5890114" y="4937970"/>
                  <a:pt x="5525606" y="4967270"/>
                </a:cubicBezTo>
                <a:cubicBezTo>
                  <a:pt x="5161098" y="4996570"/>
                  <a:pt x="5353694" y="4964593"/>
                  <a:pt x="5202639" y="4967270"/>
                </a:cubicBezTo>
                <a:cubicBezTo>
                  <a:pt x="5051584" y="4969947"/>
                  <a:pt x="4958634" y="4940487"/>
                  <a:pt x="4879671" y="4967270"/>
                </a:cubicBezTo>
                <a:cubicBezTo>
                  <a:pt x="4800708" y="4994053"/>
                  <a:pt x="4584128" y="4958262"/>
                  <a:pt x="4468621" y="4967270"/>
                </a:cubicBezTo>
                <a:cubicBezTo>
                  <a:pt x="4353114" y="4976278"/>
                  <a:pt x="4195397" y="4946710"/>
                  <a:pt x="4057572" y="4967270"/>
                </a:cubicBezTo>
                <a:cubicBezTo>
                  <a:pt x="3919747" y="4987830"/>
                  <a:pt x="3819205" y="4941519"/>
                  <a:pt x="3646522" y="4967270"/>
                </a:cubicBezTo>
                <a:cubicBezTo>
                  <a:pt x="3473839" y="4993021"/>
                  <a:pt x="3395106" y="4962946"/>
                  <a:pt x="3235472" y="4967270"/>
                </a:cubicBezTo>
                <a:cubicBezTo>
                  <a:pt x="3075838" y="4971594"/>
                  <a:pt x="2802503" y="4914258"/>
                  <a:pt x="2560176" y="4967270"/>
                </a:cubicBezTo>
                <a:cubicBezTo>
                  <a:pt x="2317849" y="5020282"/>
                  <a:pt x="2264914" y="4922254"/>
                  <a:pt x="2149126" y="4967270"/>
                </a:cubicBezTo>
                <a:cubicBezTo>
                  <a:pt x="2033338" y="5012286"/>
                  <a:pt x="1898610" y="4954415"/>
                  <a:pt x="1649995" y="4967270"/>
                </a:cubicBezTo>
                <a:cubicBezTo>
                  <a:pt x="1401380" y="4980125"/>
                  <a:pt x="1110714" y="4909144"/>
                  <a:pt x="827895" y="4967270"/>
                </a:cubicBezTo>
                <a:cubicBezTo>
                  <a:pt x="360357" y="4954897"/>
                  <a:pt x="94373" y="4668676"/>
                  <a:pt x="0" y="4139375"/>
                </a:cubicBezTo>
                <a:cubicBezTo>
                  <a:pt x="-73662" y="3841157"/>
                  <a:pt x="11041" y="3680061"/>
                  <a:pt x="0" y="3521232"/>
                </a:cubicBezTo>
                <a:cubicBezTo>
                  <a:pt x="-11041" y="3362403"/>
                  <a:pt x="18695" y="3191965"/>
                  <a:pt x="0" y="3035548"/>
                </a:cubicBezTo>
                <a:cubicBezTo>
                  <a:pt x="-18695" y="2879131"/>
                  <a:pt x="6396" y="2607888"/>
                  <a:pt x="0" y="2483635"/>
                </a:cubicBezTo>
                <a:cubicBezTo>
                  <a:pt x="-6396" y="2359382"/>
                  <a:pt x="38050" y="2176766"/>
                  <a:pt x="0" y="1931722"/>
                </a:cubicBezTo>
                <a:cubicBezTo>
                  <a:pt x="-38050" y="1686678"/>
                  <a:pt x="30000" y="1484467"/>
                  <a:pt x="0" y="1313579"/>
                </a:cubicBezTo>
                <a:cubicBezTo>
                  <a:pt x="-30000" y="1142691"/>
                  <a:pt x="28862" y="928024"/>
                  <a:pt x="0" y="827895"/>
                </a:cubicBezTo>
                <a:close/>
              </a:path>
            </a:pathLst>
          </a:custGeom>
          <a:noFill/>
          <a:ln w="38100">
            <a:solidFill>
              <a:srgbClr val="92D05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825056982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C89F340-0D46-3EF4-FEF9-3566C71380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541901"/>
              </p:ext>
            </p:extLst>
          </p:nvPr>
        </p:nvGraphicFramePr>
        <p:xfrm>
          <a:off x="1217050" y="3832745"/>
          <a:ext cx="9899526" cy="2165350"/>
        </p:xfrm>
        <a:graphic>
          <a:graphicData uri="http://schemas.openxmlformats.org/drawingml/2006/table">
            <a:tbl>
              <a:tblPr firstRow="1" firstCol="1" bandRow="1"/>
              <a:tblGrid>
                <a:gridCol w="5210588">
                  <a:extLst>
                    <a:ext uri="{9D8B030D-6E8A-4147-A177-3AD203B41FA5}">
                      <a16:colId xmlns:a16="http://schemas.microsoft.com/office/drawing/2014/main" val="2577516293"/>
                    </a:ext>
                  </a:extLst>
                </a:gridCol>
                <a:gridCol w="500332">
                  <a:extLst>
                    <a:ext uri="{9D8B030D-6E8A-4147-A177-3AD203B41FA5}">
                      <a16:colId xmlns:a16="http://schemas.microsoft.com/office/drawing/2014/main" val="3163443512"/>
                    </a:ext>
                  </a:extLst>
                </a:gridCol>
                <a:gridCol w="655608">
                  <a:extLst>
                    <a:ext uri="{9D8B030D-6E8A-4147-A177-3AD203B41FA5}">
                      <a16:colId xmlns:a16="http://schemas.microsoft.com/office/drawing/2014/main" val="3264083164"/>
                    </a:ext>
                  </a:extLst>
                </a:gridCol>
                <a:gridCol w="937403">
                  <a:extLst>
                    <a:ext uri="{9D8B030D-6E8A-4147-A177-3AD203B41FA5}">
                      <a16:colId xmlns:a16="http://schemas.microsoft.com/office/drawing/2014/main" val="786760076"/>
                    </a:ext>
                  </a:extLst>
                </a:gridCol>
                <a:gridCol w="1270959">
                  <a:extLst>
                    <a:ext uri="{9D8B030D-6E8A-4147-A177-3AD203B41FA5}">
                      <a16:colId xmlns:a16="http://schemas.microsoft.com/office/drawing/2014/main" val="368005011"/>
                    </a:ext>
                  </a:extLst>
                </a:gridCol>
                <a:gridCol w="1324636">
                  <a:extLst>
                    <a:ext uri="{9D8B030D-6E8A-4147-A177-3AD203B41FA5}">
                      <a16:colId xmlns:a16="http://schemas.microsoft.com/office/drawing/2014/main" val="867694748"/>
                    </a:ext>
                  </a:extLst>
                </a:gridCol>
              </a:tblGrid>
              <a:tr h="119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VOICE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 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590631"/>
                  </a:ext>
                </a:extLst>
              </a:tr>
              <a:tr h="51852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I got the chance to give my opinions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626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I got enough information to help me give my opinions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60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I got support to have my voice heard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518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I understood what was being discussed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911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I could give my opinions whatever way I wanted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662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 I had enough time to talk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11758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38643E2-FD71-0A80-663F-A8BD3CADF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96675"/>
              </p:ext>
            </p:extLst>
          </p:nvPr>
        </p:nvGraphicFramePr>
        <p:xfrm>
          <a:off x="1217050" y="1818136"/>
          <a:ext cx="9899525" cy="1843345"/>
        </p:xfrm>
        <a:graphic>
          <a:graphicData uri="http://schemas.openxmlformats.org/drawingml/2006/table">
            <a:tbl>
              <a:tblPr firstRow="1" firstCol="1" bandRow="1"/>
              <a:tblGrid>
                <a:gridCol w="5193335">
                  <a:extLst>
                    <a:ext uri="{9D8B030D-6E8A-4147-A177-3AD203B41FA5}">
                      <a16:colId xmlns:a16="http://schemas.microsoft.com/office/drawing/2014/main" val="2766934951"/>
                    </a:ext>
                  </a:extLst>
                </a:gridCol>
                <a:gridCol w="500332">
                  <a:extLst>
                    <a:ext uri="{9D8B030D-6E8A-4147-A177-3AD203B41FA5}">
                      <a16:colId xmlns:a16="http://schemas.microsoft.com/office/drawing/2014/main" val="686019021"/>
                    </a:ext>
                  </a:extLst>
                </a:gridCol>
                <a:gridCol w="678612">
                  <a:extLst>
                    <a:ext uri="{9D8B030D-6E8A-4147-A177-3AD203B41FA5}">
                      <a16:colId xmlns:a16="http://schemas.microsoft.com/office/drawing/2014/main" val="3707992947"/>
                    </a:ext>
                  </a:extLst>
                </a:gridCol>
                <a:gridCol w="920150">
                  <a:extLst>
                    <a:ext uri="{9D8B030D-6E8A-4147-A177-3AD203B41FA5}">
                      <a16:colId xmlns:a16="http://schemas.microsoft.com/office/drawing/2014/main" val="3411145611"/>
                    </a:ext>
                  </a:extLst>
                </a:gridCol>
                <a:gridCol w="1259457">
                  <a:extLst>
                    <a:ext uri="{9D8B030D-6E8A-4147-A177-3AD203B41FA5}">
                      <a16:colId xmlns:a16="http://schemas.microsoft.com/office/drawing/2014/main" val="4141581942"/>
                    </a:ext>
                  </a:extLst>
                </a:gridCol>
                <a:gridCol w="1347639">
                  <a:extLst>
                    <a:ext uri="{9D8B030D-6E8A-4147-A177-3AD203B41FA5}">
                      <a16:colId xmlns:a16="http://schemas.microsoft.com/office/drawing/2014/main" val="2610681157"/>
                    </a:ext>
                  </a:extLst>
                </a:gridCol>
              </a:tblGrid>
              <a:tr h="368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SPACE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i="0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</a:t>
                      </a:r>
                      <a:endParaRPr lang="en-GB" sz="16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137451"/>
                  </a:ext>
                </a:extLst>
              </a:tr>
              <a:tr h="368669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I have been listened 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150240"/>
                  </a:ext>
                </a:extLst>
              </a:tr>
              <a:tr h="368669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I felt comfortable giving my opinions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8299"/>
                  </a:ext>
                </a:extLst>
              </a:tr>
              <a:tr h="368669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I felt safe giving my opinion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147534"/>
                  </a:ext>
                </a:extLst>
              </a:tr>
              <a:tr h="368669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600" b="0" i="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A lot of different voices were included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26713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D30D56E-6632-48AF-3634-D2F102BEE7E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8: Revisiting our Brave Space</a:t>
            </a:r>
          </a:p>
        </p:txBody>
      </p:sp>
      <p:pic>
        <p:nvPicPr>
          <p:cNvPr id="8" name="Picture 7" descr="Shape, square&#10;&#10;Description automatically generated">
            <a:extLst>
              <a:ext uri="{FF2B5EF4-FFF2-40B4-BE49-F238E27FC236}">
                <a16:creationId xmlns:a16="http://schemas.microsoft.com/office/drawing/2014/main" id="{21682921-5369-0A9B-C7CF-2E3E99AE3D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7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D3A1C0-9459-4684-4FED-F380ADB344F9}"/>
              </a:ext>
            </a:extLst>
          </p:cNvPr>
          <p:cNvSpPr/>
          <p:nvPr/>
        </p:nvSpPr>
        <p:spPr>
          <a:xfrm>
            <a:off x="10301288" y="5589870"/>
            <a:ext cx="1400382" cy="673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5E357CA-2F2F-5D44-BDF6-85F7DE6B4E1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9: Baggage from the homes</a:t>
            </a:r>
          </a:p>
        </p:txBody>
      </p:sp>
      <p:pic>
        <p:nvPicPr>
          <p:cNvPr id="12" name="Picture 11" descr="Shape, square&#10;&#10;Description automatically generated">
            <a:extLst>
              <a:ext uri="{FF2B5EF4-FFF2-40B4-BE49-F238E27FC236}">
                <a16:creationId xmlns:a16="http://schemas.microsoft.com/office/drawing/2014/main" id="{112B2D2F-B17F-53E8-C779-1FFEDB1C1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B29A11A-EFC0-6222-78AD-DD0E6D251E88}"/>
              </a:ext>
            </a:extLst>
          </p:cNvPr>
          <p:cNvGrpSpPr/>
          <p:nvPr/>
        </p:nvGrpSpPr>
        <p:grpSpPr>
          <a:xfrm>
            <a:off x="853091" y="1616410"/>
            <a:ext cx="10594229" cy="4832092"/>
            <a:chOff x="853091" y="1616410"/>
            <a:chExt cx="10594229" cy="483209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2ACDB4A-18B4-9526-A67F-6E3C001E8A47}"/>
                </a:ext>
              </a:extLst>
            </p:cNvPr>
            <p:cNvSpPr txBox="1"/>
            <p:nvPr/>
          </p:nvSpPr>
          <p:spPr>
            <a:xfrm>
              <a:off x="853091" y="1616410"/>
              <a:ext cx="7303357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>
                  <a:latin typeface="Arial" panose="020B0604020202020204" pitchFamily="34" charset="0"/>
                  <a:cs typeface="Arial" panose="020B0604020202020204" pitchFamily="34" charset="0"/>
                </a:rPr>
                <a:t>Imagine a bag especially for your experiences and all that you have learned about the Mother and Baby homes and other historic institutions during these units.  </a:t>
              </a:r>
            </a:p>
            <a:p>
              <a:endParaRPr lang="en-GB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2200" dirty="0">
                  <a:latin typeface="Arial" panose="020B0604020202020204" pitchFamily="34" charset="0"/>
                  <a:cs typeface="Arial" panose="020B0604020202020204" pitchFamily="34" charset="0"/>
                </a:rPr>
                <a:t>Imagine packing your bag with words, images, symbols representing the knowledge, skills, values and experiences you want to keep.  </a:t>
              </a:r>
            </a:p>
            <a:p>
              <a:endParaRPr lang="en-GB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2200" dirty="0">
                  <a:latin typeface="Arial" panose="020B0604020202020204" pitchFamily="34" charset="0"/>
                  <a:cs typeface="Arial" panose="020B0604020202020204" pitchFamily="34" charset="0"/>
                </a:rPr>
                <a:t>Imagine putting the things that you want to leave behind (old ideas, misconceptions, attitudes, beliefs or difficult moments) on the ground beside the bag and walking away without them.</a:t>
              </a:r>
            </a:p>
            <a:p>
              <a:endParaRPr lang="en-GB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2200" dirty="0">
                  <a:latin typeface="Arial" panose="020B0604020202020204" pitchFamily="34" charset="0"/>
                  <a:cs typeface="Arial" panose="020B0604020202020204" pitchFamily="34" charset="0"/>
                </a:rPr>
                <a:t>Imagine yourself leaving class with this bag on your back. </a:t>
              </a:r>
            </a:p>
          </p:txBody>
        </p:sp>
        <p:pic>
          <p:nvPicPr>
            <p:cNvPr id="5" name="Graphic 4" descr="Backpack outline">
              <a:extLst>
                <a:ext uri="{FF2B5EF4-FFF2-40B4-BE49-F238E27FC236}">
                  <a16:creationId xmlns:a16="http://schemas.microsoft.com/office/drawing/2014/main" id="{6CC06E78-4316-5395-9059-68727F075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8995" y="2462862"/>
              <a:ext cx="3088325" cy="30883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652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Unit 2: Outline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6B542B-F0A7-3370-58C4-1DF917782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597704"/>
              </p:ext>
            </p:extLst>
          </p:nvPr>
        </p:nvGraphicFramePr>
        <p:xfrm>
          <a:off x="853090" y="1532239"/>
          <a:ext cx="10421838" cy="47365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3120">
                  <a:extLst>
                    <a:ext uri="{9D8B030D-6E8A-4147-A177-3AD203B41FA5}">
                      <a16:colId xmlns:a16="http://schemas.microsoft.com/office/drawing/2014/main" val="2999478016"/>
                    </a:ext>
                  </a:extLst>
                </a:gridCol>
                <a:gridCol w="1173883">
                  <a:extLst>
                    <a:ext uri="{9D8B030D-6E8A-4147-A177-3AD203B41FA5}">
                      <a16:colId xmlns:a16="http://schemas.microsoft.com/office/drawing/2014/main" val="2857633840"/>
                    </a:ext>
                  </a:extLst>
                </a:gridCol>
                <a:gridCol w="2610775">
                  <a:extLst>
                    <a:ext uri="{9D8B030D-6E8A-4147-A177-3AD203B41FA5}">
                      <a16:colId xmlns:a16="http://schemas.microsoft.com/office/drawing/2014/main" val="992399321"/>
                    </a:ext>
                  </a:extLst>
                </a:gridCol>
                <a:gridCol w="5984060">
                  <a:extLst>
                    <a:ext uri="{9D8B030D-6E8A-4147-A177-3AD203B41FA5}">
                      <a16:colId xmlns:a16="http://schemas.microsoft.com/office/drawing/2014/main" val="358161753"/>
                    </a:ext>
                  </a:extLst>
                </a:gridCol>
              </a:tblGrid>
              <a:tr h="231437">
                <a:tc>
                  <a:txBody>
                    <a:bodyPr/>
                    <a:lstStyle/>
                    <a:p>
                      <a:pPr marL="50165" lv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spc="-2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Slide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solidFill>
                      <a:srgbClr val="147437"/>
                    </a:solidFill>
                  </a:tcPr>
                </a:tc>
                <a:tc>
                  <a:txBody>
                    <a:bodyPr/>
                    <a:lstStyle/>
                    <a:p>
                      <a:pPr marL="44450" lvl="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 No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solidFill>
                      <a:srgbClr val="147437"/>
                    </a:solidFill>
                  </a:tcPr>
                </a:tc>
                <a:tc>
                  <a:txBody>
                    <a:bodyPr/>
                    <a:lstStyle/>
                    <a:p>
                      <a:pPr marL="44450" lvl="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 Name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solidFill>
                      <a:srgbClr val="147437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74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308803"/>
                  </a:ext>
                </a:extLst>
              </a:tr>
              <a:tr h="72558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b="1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marR="8382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“…close to home…”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lvl="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Introduction/refresher on human rights | Case study of one woman’s experience in a Mother and Baby home (teacher input, video clip,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1668205"/>
                  </a:ext>
                </a:extLst>
              </a:tr>
              <a:tr h="31881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b="1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marR="8382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Leaving home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>
                      <a:solidFill>
                        <a:srgbClr val="147437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0" lvl="0" algn="l">
                        <a:lnSpc>
                          <a:spcPct val="100000"/>
                        </a:lnSpc>
                        <a:spcBef>
                          <a:spcPts val="4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Exit pathways for children leaving Mother and Baby homes (teacher input)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74852"/>
                  </a:ext>
                </a:extLst>
              </a:tr>
              <a:tr h="51758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marR="154940" algn="l">
                        <a:lnSpc>
                          <a:spcPct val="100000"/>
                        </a:lnSpc>
                        <a:spcBef>
                          <a:spcPts val="51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“You see at the time…”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Case study on the impact on a mother of the birth and adoption of her child (video clip, pair work,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345607"/>
                  </a:ext>
                </a:extLst>
              </a:tr>
              <a:tr h="28474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marR="154940" algn="l">
                        <a:lnSpc>
                          <a:spcPct val="100000"/>
                        </a:lnSpc>
                        <a:spcBef>
                          <a:spcPts val="51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UNCRC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United Nations Convention on the Rights of the Child (pair work)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924854"/>
                  </a:ext>
                </a:extLst>
              </a:tr>
              <a:tr h="52613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Unmet, disrespected, denied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Case study of human rights impact on a person adopted from a Mother and Baby home (video clip, pair work,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77801"/>
                  </a:ext>
                </a:extLst>
              </a:tr>
              <a:tr h="49068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>
                      <a:solidFill>
                        <a:srgbClr val="147437"/>
                      </a:solidFill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Name, nationality, identity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Consideration of specific UNCRC rights vis-à-vis people adopted from Mother and Baby homes (individual &amp; pair work,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890819"/>
                  </a:ext>
                </a:extLst>
              </a:tr>
              <a:tr h="51572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“…so that…”?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Consideration of the importance of learning about Ireland’s historic institutions (think-pair-share,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258074"/>
                  </a:ext>
                </a:extLst>
              </a:tr>
              <a:tr h="54634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Revisiting our Brave Space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 on the connection between the Brave Space Agreement and UNCRC Article 12 (individual work, whole class discussion)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086"/>
                  </a:ext>
                </a:extLst>
              </a:tr>
              <a:tr h="567065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400" dirty="0">
                          <a:solidFill>
                            <a:srgbClr val="14743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>
                      <a:solidFill>
                        <a:srgbClr val="147437"/>
                      </a:solidFill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Baggage from the homes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147437"/>
                      </a:solidFill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 algn="l">
                        <a:lnSpc>
                          <a:spcPct val="100000"/>
                        </a:lnSpc>
                        <a:spcBef>
                          <a:spcPts val="509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Reflection (individual work)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147437"/>
                      </a:solidFill>
                    </a:lnR>
                    <a:lnT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74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868550"/>
                  </a:ext>
                </a:extLst>
              </a:tr>
            </a:tbl>
          </a:graphicData>
        </a:graphic>
      </p:graphicFrame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40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5EF0D4F-5EFB-546D-70DC-6FA1D486AE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1: “…close to home…”</a:t>
            </a:r>
          </a:p>
        </p:txBody>
      </p:sp>
      <p:pic>
        <p:nvPicPr>
          <p:cNvPr id="7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C1D70DC5-1ABF-A299-C74B-C27AFA235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1B683B-7D2C-1791-8820-A3FF08FB0A30}"/>
              </a:ext>
            </a:extLst>
          </p:cNvPr>
          <p:cNvSpPr txBox="1"/>
          <p:nvPr/>
        </p:nvSpPr>
        <p:spPr>
          <a:xfrm>
            <a:off x="853091" y="1616410"/>
            <a:ext cx="104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Where after all, do universal Human Rights begin? In small places, close to </a:t>
            </a:r>
            <a:r>
              <a:rPr lang="en-GB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 – so close and so small that they cannot be seen on any maps of the world.</a:t>
            </a:r>
          </a:p>
          <a:p>
            <a:endParaRPr lang="en-GB" sz="1600" dirty="0">
              <a:highlight>
                <a:srgbClr val="EBF4E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35A577-CFE2-2753-244F-6D0D41DDF5FB}"/>
              </a:ext>
            </a:extLst>
          </p:cNvPr>
          <p:cNvSpPr txBox="1"/>
          <p:nvPr/>
        </p:nvSpPr>
        <p:spPr>
          <a:xfrm>
            <a:off x="853090" y="2424266"/>
            <a:ext cx="31955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Eleanor Roosevelt, member </a:t>
            </a:r>
            <a:b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of the committee responsible </a:t>
            </a:r>
            <a:b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 drafting the Universal </a:t>
            </a:r>
            <a:b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Declaration on Human Rights </a:t>
            </a:r>
            <a:b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(UDHR)</a:t>
            </a:r>
          </a:p>
        </p:txBody>
      </p:sp>
      <p:sp>
        <p:nvSpPr>
          <p:cNvPr id="6" name="Double Brace 5">
            <a:extLst>
              <a:ext uri="{FF2B5EF4-FFF2-40B4-BE49-F238E27FC236}">
                <a16:creationId xmlns:a16="http://schemas.microsoft.com/office/drawing/2014/main" id="{D77DC020-EE9F-D02A-B260-34F7DEF73966}"/>
              </a:ext>
            </a:extLst>
          </p:cNvPr>
          <p:cNvSpPr/>
          <p:nvPr/>
        </p:nvSpPr>
        <p:spPr>
          <a:xfrm>
            <a:off x="5355740" y="5443093"/>
            <a:ext cx="4707179" cy="697492"/>
          </a:xfrm>
          <a:prstGeom prst="bracePair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Play from 0.40 – 2.16 mins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CB225C-1FC6-4670-5CAB-6239F1EDD014}"/>
              </a:ext>
            </a:extLst>
          </p:cNvPr>
          <p:cNvSpPr txBox="1"/>
          <p:nvPr/>
        </p:nvSpPr>
        <p:spPr>
          <a:xfrm>
            <a:off x="4108712" y="2516475"/>
            <a:ext cx="7201237" cy="2708434"/>
          </a:xfrm>
          <a:prstGeom prst="rect">
            <a:avLst/>
          </a:prstGeom>
          <a:solidFill>
            <a:srgbClr val="EBF4E9"/>
          </a:solidFill>
        </p:spPr>
        <p:txBody>
          <a:bodyPr wrap="square" rtlCol="0">
            <a:spAutoFit/>
          </a:bodyPr>
          <a:lstStyle/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r>
              <a:rPr lang="en-GB" sz="1000" dirty="0"/>
              <a:t>“</a:t>
            </a:r>
            <a:r>
              <a:rPr lang="en-GB" sz="1000" dirty="0" err="1">
                <a:hlinkClick r:id="rId4"/>
              </a:rPr>
              <a:t>Clann</a:t>
            </a:r>
            <a:r>
              <a:rPr lang="en-GB" sz="1000" dirty="0">
                <a:hlinkClick r:id="rId4"/>
              </a:rPr>
              <a:t> short film: Philomena Lee and Jane </a:t>
            </a:r>
            <a:r>
              <a:rPr lang="en-GB" sz="1000" dirty="0" err="1">
                <a:hlinkClick r:id="rId4"/>
              </a:rPr>
              <a:t>Libberton</a:t>
            </a:r>
            <a:r>
              <a:rPr lang="en-GB" sz="1000" dirty="0"/>
              <a:t>”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phic 9" descr="Clapper board outline">
            <a:extLst>
              <a:ext uri="{FF2B5EF4-FFF2-40B4-BE49-F238E27FC236}">
                <a16:creationId xmlns:a16="http://schemas.microsoft.com/office/drawing/2014/main" id="{FDD73933-D4C1-4B9C-686D-A045059D44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85356" y="2410326"/>
            <a:ext cx="1847945" cy="184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7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666DB66-C94F-7A7D-DCF4-4840FDD2CF67}"/>
              </a:ext>
            </a:extLst>
          </p:cNvPr>
          <p:cNvGrpSpPr/>
          <p:nvPr/>
        </p:nvGrpSpPr>
        <p:grpSpPr>
          <a:xfrm>
            <a:off x="1060692" y="1652020"/>
            <a:ext cx="10675185" cy="5042437"/>
            <a:chOff x="1060692" y="1652020"/>
            <a:chExt cx="10675185" cy="504243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2D3911-2DE7-CC9C-0D8B-2CE16C2A2471}"/>
                </a:ext>
              </a:extLst>
            </p:cNvPr>
            <p:cNvSpPr txBox="1"/>
            <p:nvPr/>
          </p:nvSpPr>
          <p:spPr>
            <a:xfrm>
              <a:off x="5581667" y="1652020"/>
              <a:ext cx="1187824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home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E9287E6-E685-2A12-3412-601B4CBAB7BD}"/>
                </a:ext>
              </a:extLst>
            </p:cNvPr>
            <p:cNvSpPr/>
            <p:nvPr/>
          </p:nvSpPr>
          <p:spPr>
            <a:xfrm>
              <a:off x="4765079" y="2085505"/>
              <a:ext cx="2661841" cy="2566983"/>
            </a:xfrm>
            <a:custGeom>
              <a:avLst/>
              <a:gdLst>
                <a:gd name="connsiteX0" fmla="*/ 0 w 2661841"/>
                <a:gd name="connsiteY0" fmla="*/ 1283492 h 2566983"/>
                <a:gd name="connsiteX1" fmla="*/ 1330921 w 2661841"/>
                <a:gd name="connsiteY1" fmla="*/ 0 h 2566983"/>
                <a:gd name="connsiteX2" fmla="*/ 2661842 w 2661841"/>
                <a:gd name="connsiteY2" fmla="*/ 1283492 h 2566983"/>
                <a:gd name="connsiteX3" fmla="*/ 1330921 w 2661841"/>
                <a:gd name="connsiteY3" fmla="*/ 2566984 h 2566983"/>
                <a:gd name="connsiteX4" fmla="*/ 0 w 2661841"/>
                <a:gd name="connsiteY4" fmla="*/ 1283492 h 25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61841" h="2566983" extrusionOk="0">
                  <a:moveTo>
                    <a:pt x="0" y="1283492"/>
                  </a:moveTo>
                  <a:cubicBezTo>
                    <a:pt x="91312" y="440242"/>
                    <a:pt x="682036" y="135052"/>
                    <a:pt x="1330921" y="0"/>
                  </a:cubicBezTo>
                  <a:cubicBezTo>
                    <a:pt x="2033321" y="-90873"/>
                    <a:pt x="2816581" y="667196"/>
                    <a:pt x="2661842" y="1283492"/>
                  </a:cubicBezTo>
                  <a:cubicBezTo>
                    <a:pt x="2646384" y="1823663"/>
                    <a:pt x="1892581" y="2645079"/>
                    <a:pt x="1330921" y="2566984"/>
                  </a:cubicBezTo>
                  <a:cubicBezTo>
                    <a:pt x="589705" y="2537388"/>
                    <a:pt x="37854" y="2046931"/>
                    <a:pt x="0" y="1283492"/>
                  </a:cubicBezTo>
                  <a:close/>
                </a:path>
              </a:pathLst>
            </a:custGeom>
            <a:noFill/>
            <a:ln>
              <a:solidFill>
                <a:srgbClr val="147437"/>
              </a:solidFill>
              <a:prstDash val="lgDashDotDot"/>
              <a:extLst>
                <a:ext uri="{C807C97D-BFC1-408E-A445-0C87EB9F89A2}">
                  <ask:lineSketchStyleProps xmlns:ask="http://schemas.microsoft.com/office/drawing/2018/sketchyshapes" sd="1617256088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n>
                  <a:solidFill>
                    <a:srgbClr val="147437"/>
                  </a:solidFill>
                </a:ln>
              </a:endParaRPr>
            </a:p>
          </p:txBody>
        </p:sp>
        <p:pic>
          <p:nvPicPr>
            <p:cNvPr id="2050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B7E235BD-1D32-4B21-8734-696B7C38EE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617872" y="5071404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108D281-8639-BCEC-16B2-CBEF008A59D8}"/>
                </a:ext>
              </a:extLst>
            </p:cNvPr>
            <p:cNvSpPr txBox="1"/>
            <p:nvPr/>
          </p:nvSpPr>
          <p:spPr>
            <a:xfrm>
              <a:off x="1060692" y="6109682"/>
              <a:ext cx="1836481" cy="58477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Industrial schools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4A60ECC-FD79-80E3-296D-1153BAA435CC}"/>
                </a:ext>
              </a:extLst>
            </p:cNvPr>
            <p:cNvSpPr txBox="1"/>
            <p:nvPr/>
          </p:nvSpPr>
          <p:spPr>
            <a:xfrm>
              <a:off x="5299716" y="6109682"/>
              <a:ext cx="1836481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Boarded out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2365088-CA00-F26F-3A9B-62B5C597A557}"/>
                </a:ext>
              </a:extLst>
            </p:cNvPr>
            <p:cNvSpPr txBox="1"/>
            <p:nvPr/>
          </p:nvSpPr>
          <p:spPr>
            <a:xfrm>
              <a:off x="9511186" y="6109682"/>
              <a:ext cx="2224691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Adopted (il/legally)</a:t>
              </a:r>
            </a:p>
          </p:txBody>
        </p:sp>
        <p:pic>
          <p:nvPicPr>
            <p:cNvPr id="19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28BA429F-4B28-3261-50EF-0B578DFC04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734939" y="5071404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B451D6FC-7AD5-5845-D6E0-951EF691C2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0081759" y="5071403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6519423F-8AF9-02F3-7E1C-1C21FE372E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092683" y="5818804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F7338A64-3970-523A-D3D7-100613C848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580791" y="5818804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8F81D79-824D-EB61-60AC-394F61BCB2E5}"/>
                </a:ext>
              </a:extLst>
            </p:cNvPr>
            <p:cNvCxnSpPr>
              <a:cxnSpLocks/>
              <a:stCxn id="11" idx="3"/>
            </p:cNvCxnSpPr>
            <p:nvPr/>
          </p:nvCxnSpPr>
          <p:spPr>
            <a:xfrm flipH="1">
              <a:off x="2010916" y="4276562"/>
              <a:ext cx="3143981" cy="794841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65F24E90-7B8E-FCA1-8785-AF8F3E8702FB}"/>
                </a:ext>
              </a:extLst>
            </p:cNvPr>
            <p:cNvCxnSpPr>
              <a:cxnSpLocks/>
              <a:endCxn id="19" idx="2"/>
            </p:cNvCxnSpPr>
            <p:nvPr/>
          </p:nvCxnSpPr>
          <p:spPr>
            <a:xfrm flipH="1">
              <a:off x="6095998" y="4702629"/>
              <a:ext cx="2" cy="368775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16D88F53-08DF-B320-31D9-07AD19A845E3}"/>
                </a:ext>
              </a:extLst>
            </p:cNvPr>
            <p:cNvCxnSpPr>
              <a:cxnSpLocks/>
            </p:cNvCxnSpPr>
            <p:nvPr/>
          </p:nvCxnSpPr>
          <p:spPr>
            <a:xfrm>
              <a:off x="7121425" y="4185783"/>
              <a:ext cx="3183159" cy="885620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0D8732EA-6641-C8F1-4D48-BAAF3307E4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240" y="6294345"/>
              <a:ext cx="1215476" cy="0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F7532413-146D-A25C-C79D-54A69A4BED42}"/>
                </a:ext>
              </a:extLst>
            </p:cNvPr>
            <p:cNvCxnSpPr>
              <a:cxnSpLocks/>
              <a:stCxn id="16" idx="3"/>
            </p:cNvCxnSpPr>
            <p:nvPr/>
          </p:nvCxnSpPr>
          <p:spPr>
            <a:xfrm>
              <a:off x="7136197" y="6278959"/>
              <a:ext cx="1191877" cy="15389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1C24858F-6C6C-C822-FDF9-CBEBA3D62E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579" y="2072417"/>
              <a:ext cx="4155" cy="1121187"/>
            </a:xfrm>
            <a:prstGeom prst="straightConnector1">
              <a:avLst/>
            </a:prstGeom>
            <a:ln w="38100">
              <a:solidFill>
                <a:srgbClr val="92D05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DF381AF-4336-1498-6498-5C2662AFFA36}"/>
                </a:ext>
              </a:extLst>
            </p:cNvPr>
            <p:cNvSpPr txBox="1"/>
            <p:nvPr/>
          </p:nvSpPr>
          <p:spPr>
            <a:xfrm>
              <a:off x="5581667" y="3216852"/>
              <a:ext cx="1187824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died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522857B-9F39-6E5F-6644-7674B3478E74}"/>
                </a:ext>
              </a:extLst>
            </p:cNvPr>
            <p:cNvCxnSpPr>
              <a:cxnSpLocks/>
            </p:cNvCxnSpPr>
            <p:nvPr/>
          </p:nvCxnSpPr>
          <p:spPr>
            <a:xfrm>
              <a:off x="7426920" y="3095435"/>
              <a:ext cx="1674064" cy="0"/>
            </a:xfrm>
            <a:prstGeom prst="straightConnector1">
              <a:avLst/>
            </a:prstGeom>
            <a:ln w="12700">
              <a:solidFill>
                <a:srgbClr val="92D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E81B07F-C71B-D3DF-3F00-E5EEB3177032}"/>
                </a:ext>
              </a:extLst>
            </p:cNvPr>
            <p:cNvSpPr txBox="1"/>
            <p:nvPr/>
          </p:nvSpPr>
          <p:spPr>
            <a:xfrm>
              <a:off x="8579187" y="2220758"/>
              <a:ext cx="2224691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Left with mothers</a:t>
              </a:r>
            </a:p>
          </p:txBody>
        </p:sp>
        <p:pic>
          <p:nvPicPr>
            <p:cNvPr id="51" name="Picture 2" descr="Footprints coloring page | Free Printable Coloring Pages">
              <a:extLst>
                <a:ext uri="{FF2B5EF4-FFF2-40B4-BE49-F238E27FC236}">
                  <a16:creationId xmlns:a16="http://schemas.microsoft.com/office/drawing/2014/main" id="{45A3CBBD-DDA8-6154-73C4-4C0F14763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266258" y="2611211"/>
              <a:ext cx="722119" cy="95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B2902A20-01F8-C558-6981-B076A8C7DEE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2: Leaving home</a:t>
            </a:r>
          </a:p>
        </p:txBody>
      </p:sp>
      <p:pic>
        <p:nvPicPr>
          <p:cNvPr id="23" name="Picture 22" descr="Shape, square&#10;&#10;Description automatically generated">
            <a:extLst>
              <a:ext uri="{FF2B5EF4-FFF2-40B4-BE49-F238E27FC236}">
                <a16:creationId xmlns:a16="http://schemas.microsoft.com/office/drawing/2014/main" id="{AD1FFE65-6F06-86B3-3885-B0C6D22424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2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B9BF994-B640-587C-73F1-A59C91AB1C5A}"/>
              </a:ext>
            </a:extLst>
          </p:cNvPr>
          <p:cNvSpPr txBox="1"/>
          <p:nvPr/>
        </p:nvSpPr>
        <p:spPr>
          <a:xfrm>
            <a:off x="853091" y="1616410"/>
            <a:ext cx="104130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What emotions did Philomena associate with the birth of her son?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Why do you think that she felt this way?</a:t>
            </a:r>
          </a:p>
          <a:p>
            <a:pPr marL="342900" indent="-342900">
              <a:buClr>
                <a:srgbClr val="147437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What was the impact 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these emotions on 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Philomena’s life?</a:t>
            </a:r>
            <a:endParaRPr lang="en-GB" dirty="0">
              <a:highlight>
                <a:srgbClr val="EBF4E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D52BE9-C7AD-715D-839C-7CEC53C91B9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3: “You see at the time…”</a:t>
            </a:r>
          </a:p>
        </p:txBody>
      </p:sp>
      <p:pic>
        <p:nvPicPr>
          <p:cNvPr id="12" name="Picture 11" descr="Shape, square&#10;&#10;Description automatically generated">
            <a:extLst>
              <a:ext uri="{FF2B5EF4-FFF2-40B4-BE49-F238E27FC236}">
                <a16:creationId xmlns:a16="http://schemas.microsoft.com/office/drawing/2014/main" id="{946A01D3-7C8A-F265-3D9D-0A1BA5A64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3" name="Double Brace 2">
            <a:extLst>
              <a:ext uri="{FF2B5EF4-FFF2-40B4-BE49-F238E27FC236}">
                <a16:creationId xmlns:a16="http://schemas.microsoft.com/office/drawing/2014/main" id="{47CEE35F-E42F-0FE0-DAE9-BE9A5EA43C22}"/>
              </a:ext>
            </a:extLst>
          </p:cNvPr>
          <p:cNvSpPr/>
          <p:nvPr/>
        </p:nvSpPr>
        <p:spPr>
          <a:xfrm>
            <a:off x="5384700" y="5769371"/>
            <a:ext cx="4707179" cy="697492"/>
          </a:xfrm>
          <a:prstGeom prst="bracePair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Play from 2.16 – 4.30 mins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1A79AA-EE39-5928-8489-615E8B539927}"/>
              </a:ext>
            </a:extLst>
          </p:cNvPr>
          <p:cNvSpPr txBox="1"/>
          <p:nvPr/>
        </p:nvSpPr>
        <p:spPr>
          <a:xfrm>
            <a:off x="4137672" y="2842753"/>
            <a:ext cx="7201237" cy="2708434"/>
          </a:xfrm>
          <a:prstGeom prst="rect">
            <a:avLst/>
          </a:prstGeom>
          <a:solidFill>
            <a:srgbClr val="EBF4E9"/>
          </a:solidFill>
        </p:spPr>
        <p:txBody>
          <a:bodyPr wrap="square" rtlCol="0">
            <a:spAutoFit/>
          </a:bodyPr>
          <a:lstStyle/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r>
              <a:rPr lang="en-GB" sz="1000" dirty="0"/>
              <a:t>“</a:t>
            </a:r>
            <a:r>
              <a:rPr lang="en-GB" sz="1000" dirty="0" err="1">
                <a:hlinkClick r:id="rId4"/>
              </a:rPr>
              <a:t>Clann</a:t>
            </a:r>
            <a:r>
              <a:rPr lang="en-GB" sz="1000" dirty="0">
                <a:hlinkClick r:id="rId4"/>
              </a:rPr>
              <a:t> short film: Philomena Lee and Jane </a:t>
            </a:r>
            <a:r>
              <a:rPr lang="en-GB" sz="1000" dirty="0" err="1">
                <a:hlinkClick r:id="rId4"/>
              </a:rPr>
              <a:t>Libberton</a:t>
            </a:r>
            <a:r>
              <a:rPr lang="en-GB" sz="1000" dirty="0"/>
              <a:t>”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Clapper board outline">
            <a:extLst>
              <a:ext uri="{FF2B5EF4-FFF2-40B4-BE49-F238E27FC236}">
                <a16:creationId xmlns:a16="http://schemas.microsoft.com/office/drawing/2014/main" id="{86925780-4BBD-4C9B-C3D5-A8C17BCC85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68103" y="2694351"/>
            <a:ext cx="1847945" cy="184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7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C8E0A35-24C8-C63F-E7E0-6099FDAB339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4: UNCRC</a:t>
            </a:r>
          </a:p>
        </p:txBody>
      </p:sp>
      <p:pic>
        <p:nvPicPr>
          <p:cNvPr id="8" name="Picture 7" descr="Shape, square&#10;&#10;Description automatically generated">
            <a:extLst>
              <a:ext uri="{FF2B5EF4-FFF2-40B4-BE49-F238E27FC236}">
                <a16:creationId xmlns:a16="http://schemas.microsoft.com/office/drawing/2014/main" id="{BC3ADE62-FC8A-0790-716D-C91163E92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B4C6A98-9A06-3980-9975-63C0E39DFCAB}"/>
              </a:ext>
            </a:extLst>
          </p:cNvPr>
          <p:cNvSpPr txBox="1"/>
          <p:nvPr/>
        </p:nvSpPr>
        <p:spPr>
          <a:xfrm>
            <a:off x="5734412" y="1552609"/>
            <a:ext cx="5566192" cy="5016758"/>
          </a:xfrm>
          <a:prstGeom prst="rect">
            <a:avLst/>
          </a:prstGeom>
          <a:solidFill>
            <a:srgbClr val="EBF4E9"/>
          </a:solidFill>
        </p:spPr>
        <p:txBody>
          <a:bodyPr wrap="square" rtlCol="0">
            <a:spAutoFit/>
          </a:bodyPr>
          <a:lstStyle/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For copyright reasons the image of the UNICEF’s child-friendly Convention on the Rights of the Child poster cannot be displayed in this editable version of the slides. 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Instead, consider accessing the poster via UNICEF Ireland’s website.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05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E3FFF7C4-0474-C00D-5E70-CA40F24E18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036647"/>
              </p:ext>
            </p:extLst>
          </p:nvPr>
        </p:nvGraphicFramePr>
        <p:xfrm>
          <a:off x="853090" y="1616410"/>
          <a:ext cx="3060542" cy="27917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60542">
                  <a:extLst>
                    <a:ext uri="{9D8B030D-6E8A-4147-A177-3AD203B41FA5}">
                      <a16:colId xmlns:a16="http://schemas.microsoft.com/office/drawing/2014/main" val="3543452123"/>
                    </a:ext>
                  </a:extLst>
                </a:gridCol>
              </a:tblGrid>
              <a:tr h="447876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UNCRC articles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086274"/>
                  </a:ext>
                </a:extLst>
              </a:tr>
              <a:tr h="58363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unmet, disrespected, denied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150480"/>
                  </a:ext>
                </a:extLst>
              </a:tr>
              <a:tr h="58363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84284"/>
                  </a:ext>
                </a:extLst>
              </a:tr>
              <a:tr h="58363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13760"/>
                  </a:ext>
                </a:extLst>
              </a:tr>
              <a:tr h="58363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1056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3D245B8-4133-7C0F-78DA-1F2844F335F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5: unmet, disrespected, denied</a:t>
            </a:r>
          </a:p>
        </p:txBody>
      </p:sp>
      <p:pic>
        <p:nvPicPr>
          <p:cNvPr id="11" name="Picture 10" descr="Shape, square&#10;&#10;Description automatically generated">
            <a:extLst>
              <a:ext uri="{FF2B5EF4-FFF2-40B4-BE49-F238E27FC236}">
                <a16:creationId xmlns:a16="http://schemas.microsoft.com/office/drawing/2014/main" id="{AEED1532-519A-C069-E75A-9DABA7386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2" name="Double Brace 1">
            <a:extLst>
              <a:ext uri="{FF2B5EF4-FFF2-40B4-BE49-F238E27FC236}">
                <a16:creationId xmlns:a16="http://schemas.microsoft.com/office/drawing/2014/main" id="{32F5697D-2D49-9602-B692-3066B5777E28}"/>
              </a:ext>
            </a:extLst>
          </p:cNvPr>
          <p:cNvSpPr/>
          <p:nvPr/>
        </p:nvSpPr>
        <p:spPr>
          <a:xfrm>
            <a:off x="5384700" y="5769371"/>
            <a:ext cx="4707179" cy="697492"/>
          </a:xfrm>
          <a:prstGeom prst="bracePair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Play from start to 5.10 mins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9AAACC-1B7D-B93A-FE7A-78004C86F202}"/>
              </a:ext>
            </a:extLst>
          </p:cNvPr>
          <p:cNvSpPr txBox="1"/>
          <p:nvPr/>
        </p:nvSpPr>
        <p:spPr>
          <a:xfrm>
            <a:off x="4137672" y="2842753"/>
            <a:ext cx="7201237" cy="2708434"/>
          </a:xfrm>
          <a:prstGeom prst="rect">
            <a:avLst/>
          </a:prstGeom>
          <a:solidFill>
            <a:srgbClr val="EBF4E9"/>
          </a:solidFill>
        </p:spPr>
        <p:txBody>
          <a:bodyPr wrap="square" rtlCol="0">
            <a:spAutoFit/>
          </a:bodyPr>
          <a:lstStyle/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r>
              <a:rPr lang="en-GB" sz="1000" dirty="0"/>
              <a:t>“</a:t>
            </a:r>
            <a:r>
              <a:rPr lang="en-GB" sz="1000" dirty="0" err="1">
                <a:hlinkClick r:id="rId4"/>
              </a:rPr>
              <a:t>Clann</a:t>
            </a:r>
            <a:r>
              <a:rPr lang="en-GB" sz="1000" dirty="0">
                <a:hlinkClick r:id="rId4"/>
              </a:rPr>
              <a:t> short film: Mari Steed</a:t>
            </a:r>
            <a:r>
              <a:rPr lang="en-GB" sz="1000" dirty="0"/>
              <a:t>”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Clapper board outline">
            <a:extLst>
              <a:ext uri="{FF2B5EF4-FFF2-40B4-BE49-F238E27FC236}">
                <a16:creationId xmlns:a16="http://schemas.microsoft.com/office/drawing/2014/main" id="{487448B4-2E3B-9A91-35A2-9F3A07C964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68103" y="2694351"/>
            <a:ext cx="1847945" cy="1847945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FD0FE6D8-8355-062F-9F18-593AF39E18F4}"/>
              </a:ext>
            </a:extLst>
          </p:cNvPr>
          <p:cNvGrpSpPr/>
          <p:nvPr/>
        </p:nvGrpSpPr>
        <p:grpSpPr>
          <a:xfrm>
            <a:off x="858443" y="4569317"/>
            <a:ext cx="3034305" cy="1897546"/>
            <a:chOff x="858443" y="4569317"/>
            <a:chExt cx="3034305" cy="189754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F0F1F7-CF1D-6DE2-879E-EC7D3D419EA4}"/>
                </a:ext>
              </a:extLst>
            </p:cNvPr>
            <p:cNvSpPr/>
            <p:nvPr/>
          </p:nvSpPr>
          <p:spPr>
            <a:xfrm>
              <a:off x="886527" y="4569317"/>
              <a:ext cx="1418022" cy="1897546"/>
            </a:xfrm>
            <a:prstGeom prst="rect">
              <a:avLst/>
            </a:prstGeom>
            <a:solidFill>
              <a:srgbClr val="80BA2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CEB261-1565-7907-6B03-52FA9B7EE20A}"/>
                </a:ext>
              </a:extLst>
            </p:cNvPr>
            <p:cNvSpPr txBox="1"/>
            <p:nvPr/>
          </p:nvSpPr>
          <p:spPr>
            <a:xfrm>
              <a:off x="965810" y="4595108"/>
              <a:ext cx="12594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Article 7</a:t>
              </a:r>
              <a:endParaRPr lang="en-GB" sz="1400" dirty="0">
                <a:solidFill>
                  <a:schemeClr val="bg1"/>
                </a:solidFill>
              </a:endParaRPr>
            </a:p>
            <a:p>
              <a:endParaRPr lang="en-GB" sz="1400" dirty="0">
                <a:solidFill>
                  <a:schemeClr val="bg1"/>
                </a:solidFill>
              </a:endParaRPr>
            </a:p>
          </p:txBody>
        </p:sp>
        <p:pic>
          <p:nvPicPr>
            <p:cNvPr id="19" name="Graphic 18" descr="Flag outline">
              <a:extLst>
                <a:ext uri="{FF2B5EF4-FFF2-40B4-BE49-F238E27FC236}">
                  <a16:creationId xmlns:a16="http://schemas.microsoft.com/office/drawing/2014/main" id="{98C2416B-AFEC-8F13-895C-0AD06C3B06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8443" y="4960922"/>
              <a:ext cx="914400" cy="9144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2491FC1-B473-54DD-F899-EF3D7985BCBE}"/>
                </a:ext>
              </a:extLst>
            </p:cNvPr>
            <p:cNvSpPr txBox="1"/>
            <p:nvPr/>
          </p:nvSpPr>
          <p:spPr>
            <a:xfrm>
              <a:off x="929527" y="5857404"/>
              <a:ext cx="1295739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600" dirty="0">
                  <a:solidFill>
                    <a:schemeClr val="bg1"/>
                  </a:solidFill>
                </a:rPr>
                <a:t>NAME AND NATIONALITY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0CA2A20-608A-9192-1861-F3917304082C}"/>
                </a:ext>
              </a:extLst>
            </p:cNvPr>
            <p:cNvSpPr/>
            <p:nvPr/>
          </p:nvSpPr>
          <p:spPr>
            <a:xfrm>
              <a:off x="2474726" y="4595108"/>
              <a:ext cx="1418022" cy="1871755"/>
            </a:xfrm>
            <a:prstGeom prst="rect">
              <a:avLst/>
            </a:prstGeom>
            <a:solidFill>
              <a:srgbClr val="F4CE0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B27FFC8-B9DD-345F-9480-40AE3069ABFC}"/>
                </a:ext>
              </a:extLst>
            </p:cNvPr>
            <p:cNvSpPr txBox="1"/>
            <p:nvPr/>
          </p:nvSpPr>
          <p:spPr>
            <a:xfrm>
              <a:off x="2550825" y="4595107"/>
              <a:ext cx="12594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Article 8</a:t>
              </a:r>
              <a:endParaRPr lang="en-GB" sz="1400" dirty="0">
                <a:solidFill>
                  <a:schemeClr val="bg1"/>
                </a:solidFill>
              </a:endParaRPr>
            </a:p>
            <a:p>
              <a:endParaRPr lang="en-GB" sz="1400" dirty="0">
                <a:solidFill>
                  <a:schemeClr val="bg1"/>
                </a:solidFill>
              </a:endParaRPr>
            </a:p>
          </p:txBody>
        </p:sp>
        <p:pic>
          <p:nvPicPr>
            <p:cNvPr id="26" name="Graphic 25" descr="Eye Scan outline">
              <a:extLst>
                <a:ext uri="{FF2B5EF4-FFF2-40B4-BE49-F238E27FC236}">
                  <a16:creationId xmlns:a16="http://schemas.microsoft.com/office/drawing/2014/main" id="{690F0107-0308-6724-7186-7D758E5EE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585366" y="4960922"/>
              <a:ext cx="896482" cy="896482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6A50B62-8FF1-5A29-59E7-10BA774721A6}"/>
                </a:ext>
              </a:extLst>
            </p:cNvPr>
            <p:cNvSpPr txBox="1"/>
            <p:nvPr/>
          </p:nvSpPr>
          <p:spPr>
            <a:xfrm>
              <a:off x="2528848" y="5857403"/>
              <a:ext cx="129573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600" dirty="0">
                  <a:solidFill>
                    <a:schemeClr val="bg1"/>
                  </a:solidFill>
                </a:rPr>
                <a:t>IDENTITY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375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C0A434A-3F71-8A43-2B9B-34B7E1D7E192}"/>
              </a:ext>
            </a:extLst>
          </p:cNvPr>
          <p:cNvSpPr txBox="1"/>
          <p:nvPr/>
        </p:nvSpPr>
        <p:spPr>
          <a:xfrm>
            <a:off x="4931106" y="3380655"/>
            <a:ext cx="6334991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We cannot truthfully tell our story without knowing our story. 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Mari Steed, quoted in O’Donnell, K., O’Rourke, M. &amp; Smith, J. eds. 2022. </a:t>
            </a:r>
            <a:r>
              <a:rPr lang="en-GB" i="1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UCD Press: Dublin. p.5-8; CLANN witness statement.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D830D5-AB61-AE53-9A3B-D96C5B2AEAE9}"/>
              </a:ext>
            </a:extLst>
          </p:cNvPr>
          <p:cNvSpPr txBox="1"/>
          <p:nvPr/>
        </p:nvSpPr>
        <p:spPr>
          <a:xfrm>
            <a:off x="4931106" y="1616410"/>
            <a:ext cx="63349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…as difficult as it was, it was a great experience because it did put me in connection with my tribe.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Mari Steed, CLANN video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287B344-D19D-EC4A-11F9-9F58614C1B6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Activity 6: Name, nationality, identity</a:t>
            </a:r>
          </a:p>
        </p:txBody>
      </p:sp>
      <p:pic>
        <p:nvPicPr>
          <p:cNvPr id="22" name="Picture 21" descr="Shape, square&#10;&#10;Description automatically generated">
            <a:extLst>
              <a:ext uri="{FF2B5EF4-FFF2-40B4-BE49-F238E27FC236}">
                <a16:creationId xmlns:a16="http://schemas.microsoft.com/office/drawing/2014/main" id="{284FB7D5-304B-C495-EE67-6012AEDEE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pic>
        <p:nvPicPr>
          <p:cNvPr id="5" name="Graphic 4" descr="Raised hand outline">
            <a:extLst>
              <a:ext uri="{FF2B5EF4-FFF2-40B4-BE49-F238E27FC236}">
                <a16:creationId xmlns:a16="http://schemas.microsoft.com/office/drawing/2014/main" id="{6E16B246-F24B-3D52-3556-B4A68E2CA1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5903" y="1823768"/>
            <a:ext cx="3210464" cy="321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619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34"/>
          <p:cNvSpPr txBox="1">
            <a:spLocks noGrp="1"/>
          </p:cNvSpPr>
          <p:nvPr>
            <p:ph type="body" idx="1"/>
          </p:nvPr>
        </p:nvSpPr>
        <p:spPr>
          <a:xfrm>
            <a:off x="428878" y="704087"/>
            <a:ext cx="11485622" cy="615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6800" rIns="27000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b="1" dirty="0">
                <a:latin typeface="Arial" panose="020B0604020202020204" pitchFamily="34" charset="0"/>
                <a:cs typeface="Arial" panose="020B0604020202020204" pitchFamily="34" charset="0"/>
              </a:rPr>
              <a:t>If you are affected by any of the issues in this unit, and need support, come to me after class, talk to a trusted friend or adult and/or contact: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Adoption Rights Alliance: </a:t>
            </a: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www.facebook.com/AdoptionRightsAllianceIreland/</a:t>
            </a: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E" sz="1800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Barnardos Origins, Post Adoption and Bereavement Services: </a:t>
            </a:r>
            <a:r>
              <a:rPr lang="en-IE" sz="18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www.barnardos.ie</a:t>
            </a:r>
            <a:r>
              <a:rPr lang="en-IE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Samaritans: </a:t>
            </a:r>
            <a:r>
              <a:rPr lang="en-IE" sz="18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www.samaritans.org</a:t>
            </a:r>
            <a:r>
              <a:rPr lang="en-IE" sz="1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Phone: 116 123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Childline: </a:t>
            </a: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www.childline.ie</a:t>
            </a: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Phone: </a:t>
            </a: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1800 66 66 66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E" sz="1800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Jigsaw: </a:t>
            </a: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www.jigsaw.ie</a:t>
            </a:r>
            <a:r>
              <a:rPr lang="en-IE" sz="18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406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1087</Words>
  <Application>Microsoft Office PowerPoint</Application>
  <PresentationFormat>Widescreen</PresentationFormat>
  <Paragraphs>273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Lato</vt:lpstr>
      <vt:lpstr>office theme</vt:lpstr>
      <vt:lpstr>Mother and Baby homes</vt:lpstr>
      <vt:lpstr>Unit 2: 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Mella Cusack</dc:creator>
  <cp:lastModifiedBy>Mella Cusack</cp:lastModifiedBy>
  <cp:revision>177</cp:revision>
  <dcterms:created xsi:type="dcterms:W3CDTF">2023-04-29T16:34:27Z</dcterms:created>
  <dcterms:modified xsi:type="dcterms:W3CDTF">2025-02-09T21:08:31Z</dcterms:modified>
</cp:coreProperties>
</file>