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8" r:id="rId2"/>
    <p:sldId id="349" r:id="rId3"/>
    <p:sldId id="315" r:id="rId4"/>
    <p:sldId id="375" r:id="rId5"/>
    <p:sldId id="321" r:id="rId6"/>
    <p:sldId id="322" r:id="rId7"/>
    <p:sldId id="317" r:id="rId8"/>
    <p:sldId id="320" r:id="rId9"/>
    <p:sldId id="366" r:id="rId10"/>
    <p:sldId id="314" r:id="rId1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E226C-EC9B-CA8E-A557-266832EFB949}" name="Mella Cusack" initials="MC" userId="S::mella.cusack@ncca.ie::9051645b-3606-4f0f-8d7e-3cd996bf5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437"/>
    <a:srgbClr val="92D050"/>
    <a:srgbClr val="29A94F"/>
    <a:srgbClr val="EBF4E9"/>
    <a:srgbClr val="58893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F43F5-ABAD-4BC6-B141-7D88DA3B52FF}" v="18" dt="2025-02-10T14:53:04.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1" autoAdjust="0"/>
    <p:restoredTop sz="95008" autoAdjust="0"/>
  </p:normalViewPr>
  <p:slideViewPr>
    <p:cSldViewPr snapToGrid="0">
      <p:cViewPr varScale="1">
        <p:scale>
          <a:sx n="85" d="100"/>
          <a:sy n="85" d="100"/>
        </p:scale>
        <p:origin x="69" y="51"/>
      </p:cViewPr>
      <p:guideLst/>
    </p:cSldViewPr>
  </p:slideViewPr>
  <p:notesTextViewPr>
    <p:cViewPr>
      <p:scale>
        <a:sx n="1" d="1"/>
        <a:sy n="1" d="1"/>
      </p:scale>
      <p:origin x="0" y="0"/>
    </p:cViewPr>
  </p:notesTextViewPr>
  <p:notesViewPr>
    <p:cSldViewPr snapToGrid="0">
      <p:cViewPr varScale="1">
        <p:scale>
          <a:sx n="61" d="100"/>
          <a:sy n="61" d="100"/>
        </p:scale>
        <p:origin x="2691" y="-6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 Cusack" userId="9051645b-3606-4f0f-8d7e-3cd996bf5a87" providerId="ADAL" clId="{EF6F43F5-ABAD-4BC6-B141-7D88DA3B52FF}"/>
    <pc:docChg chg="custSel modSld">
      <pc:chgData name="Mella Cusack" userId="9051645b-3606-4f0f-8d7e-3cd996bf5a87" providerId="ADAL" clId="{EF6F43F5-ABAD-4BC6-B141-7D88DA3B52FF}" dt="2025-02-10T14:53:04.505" v="30" actId="164"/>
      <pc:docMkLst>
        <pc:docMk/>
      </pc:docMkLst>
      <pc:sldChg chg="addSp delSp modSp mod">
        <pc:chgData name="Mella Cusack" userId="9051645b-3606-4f0f-8d7e-3cd996bf5a87" providerId="ADAL" clId="{EF6F43F5-ABAD-4BC6-B141-7D88DA3B52FF}" dt="2025-02-10T14:52:35.676" v="28" actId="164"/>
        <pc:sldMkLst>
          <pc:docMk/>
          <pc:sldMk cId="1007624766" sldId="314"/>
        </pc:sldMkLst>
        <pc:spChg chg="mod">
          <ac:chgData name="Mella Cusack" userId="9051645b-3606-4f0f-8d7e-3cd996bf5a87" providerId="ADAL" clId="{EF6F43F5-ABAD-4BC6-B141-7D88DA3B52FF}" dt="2025-02-10T14:52:35.676" v="28" actId="164"/>
          <ac:spMkLst>
            <pc:docMk/>
            <pc:sldMk cId="1007624766" sldId="314"/>
            <ac:spMk id="3" creationId="{5C4F2B21-8D3D-8B96-2B5B-CFB2BCF07105}"/>
          </ac:spMkLst>
        </pc:spChg>
        <pc:grpChg chg="add mod">
          <ac:chgData name="Mella Cusack" userId="9051645b-3606-4f0f-8d7e-3cd996bf5a87" providerId="ADAL" clId="{EF6F43F5-ABAD-4BC6-B141-7D88DA3B52FF}" dt="2025-02-10T14:52:35.676" v="28" actId="164"/>
          <ac:grpSpMkLst>
            <pc:docMk/>
            <pc:sldMk cId="1007624766" sldId="314"/>
            <ac:grpSpMk id="2" creationId="{89B26831-C47D-721A-24D6-ADBF8EEA1710}"/>
          </ac:grpSpMkLst>
        </pc:grpChg>
        <pc:picChg chg="del">
          <ac:chgData name="Mella Cusack" userId="9051645b-3606-4f0f-8d7e-3cd996bf5a87" providerId="ADAL" clId="{EF6F43F5-ABAD-4BC6-B141-7D88DA3B52FF}" dt="2025-02-10T14:52:27.924" v="26" actId="478"/>
          <ac:picMkLst>
            <pc:docMk/>
            <pc:sldMk cId="1007624766" sldId="314"/>
            <ac:picMk id="6" creationId="{8B30EABD-C220-D8CC-36C6-03A238E40CD9}"/>
          </ac:picMkLst>
        </pc:picChg>
        <pc:picChg chg="mod">
          <ac:chgData name="Mella Cusack" userId="9051645b-3606-4f0f-8d7e-3cd996bf5a87" providerId="ADAL" clId="{EF6F43F5-ABAD-4BC6-B141-7D88DA3B52FF}" dt="2025-02-10T14:52:35.676" v="28" actId="164"/>
          <ac:picMkLst>
            <pc:docMk/>
            <pc:sldMk cId="1007624766" sldId="314"/>
            <ac:picMk id="13" creationId="{295AB57D-B671-C1D3-3327-686F7ED278B8}"/>
          </ac:picMkLst>
        </pc:picChg>
      </pc:sldChg>
      <pc:sldChg chg="delSp mod">
        <pc:chgData name="Mella Cusack" userId="9051645b-3606-4f0f-8d7e-3cd996bf5a87" providerId="ADAL" clId="{EF6F43F5-ABAD-4BC6-B141-7D88DA3B52FF}" dt="2025-02-10T14:52:07.811" v="19" actId="478"/>
        <pc:sldMkLst>
          <pc:docMk/>
          <pc:sldMk cId="2968685232" sldId="315"/>
        </pc:sldMkLst>
        <pc:picChg chg="del">
          <ac:chgData name="Mella Cusack" userId="9051645b-3606-4f0f-8d7e-3cd996bf5a87" providerId="ADAL" clId="{EF6F43F5-ABAD-4BC6-B141-7D88DA3B52FF}" dt="2025-02-10T14:52:07.811" v="19" actId="478"/>
          <ac:picMkLst>
            <pc:docMk/>
            <pc:sldMk cId="2968685232" sldId="315"/>
            <ac:picMk id="3" creationId="{87B1C8AA-7274-4FFE-3B43-8ECF6055B7A3}"/>
          </ac:picMkLst>
        </pc:picChg>
      </pc:sldChg>
      <pc:sldChg chg="delSp mod">
        <pc:chgData name="Mella Cusack" userId="9051645b-3606-4f0f-8d7e-3cd996bf5a87" providerId="ADAL" clId="{EF6F43F5-ABAD-4BC6-B141-7D88DA3B52FF}" dt="2025-02-10T14:52:19.034" v="23" actId="478"/>
        <pc:sldMkLst>
          <pc:docMk/>
          <pc:sldMk cId="3971304133" sldId="317"/>
        </pc:sldMkLst>
        <pc:picChg chg="del">
          <ac:chgData name="Mella Cusack" userId="9051645b-3606-4f0f-8d7e-3cd996bf5a87" providerId="ADAL" clId="{EF6F43F5-ABAD-4BC6-B141-7D88DA3B52FF}" dt="2025-02-10T14:52:19.034" v="23" actId="478"/>
          <ac:picMkLst>
            <pc:docMk/>
            <pc:sldMk cId="3971304133" sldId="317"/>
            <ac:picMk id="3" creationId="{1165D0EF-A1DB-2FD5-9708-C9DCAD5C9448}"/>
          </ac:picMkLst>
        </pc:picChg>
      </pc:sldChg>
      <pc:sldChg chg="addSp delSp modSp mod">
        <pc:chgData name="Mella Cusack" userId="9051645b-3606-4f0f-8d7e-3cd996bf5a87" providerId="ADAL" clId="{EF6F43F5-ABAD-4BC6-B141-7D88DA3B52FF}" dt="2025-02-10T14:52:53.740" v="29" actId="164"/>
        <pc:sldMkLst>
          <pc:docMk/>
          <pc:sldMk cId="941362464" sldId="320"/>
        </pc:sldMkLst>
        <pc:spChg chg="mod">
          <ac:chgData name="Mella Cusack" userId="9051645b-3606-4f0f-8d7e-3cd996bf5a87" providerId="ADAL" clId="{EF6F43F5-ABAD-4BC6-B141-7D88DA3B52FF}" dt="2025-02-10T14:52:53.740" v="29" actId="164"/>
          <ac:spMkLst>
            <pc:docMk/>
            <pc:sldMk cId="941362464" sldId="320"/>
            <ac:spMk id="11" creationId="{1D4B0DFB-07AA-2671-B514-C3ADDF17ECBE}"/>
          </ac:spMkLst>
        </pc:spChg>
        <pc:spChg chg="mod">
          <ac:chgData name="Mella Cusack" userId="9051645b-3606-4f0f-8d7e-3cd996bf5a87" providerId="ADAL" clId="{EF6F43F5-ABAD-4BC6-B141-7D88DA3B52FF}" dt="2025-02-10T14:52:53.740" v="29" actId="164"/>
          <ac:spMkLst>
            <pc:docMk/>
            <pc:sldMk cId="941362464" sldId="320"/>
            <ac:spMk id="13" creationId="{58CA2218-4049-C784-092A-4179382C4F61}"/>
          </ac:spMkLst>
        </pc:spChg>
        <pc:grpChg chg="add mod">
          <ac:chgData name="Mella Cusack" userId="9051645b-3606-4f0f-8d7e-3cd996bf5a87" providerId="ADAL" clId="{EF6F43F5-ABAD-4BC6-B141-7D88DA3B52FF}" dt="2025-02-10T14:52:53.740" v="29" actId="164"/>
          <ac:grpSpMkLst>
            <pc:docMk/>
            <pc:sldMk cId="941362464" sldId="320"/>
            <ac:grpSpMk id="2" creationId="{DBFBDC38-6CDC-A78F-9EA7-72C5FD4DFBA5}"/>
          </ac:grpSpMkLst>
        </pc:grpChg>
        <pc:picChg chg="del">
          <ac:chgData name="Mella Cusack" userId="9051645b-3606-4f0f-8d7e-3cd996bf5a87" providerId="ADAL" clId="{EF6F43F5-ABAD-4BC6-B141-7D88DA3B52FF}" dt="2025-02-10T14:52:21.914" v="24" actId="478"/>
          <ac:picMkLst>
            <pc:docMk/>
            <pc:sldMk cId="941362464" sldId="320"/>
            <ac:picMk id="3" creationId="{7F1FC809-34D1-13E9-7A7D-985970E175CA}"/>
          </ac:picMkLst>
        </pc:picChg>
        <pc:picChg chg="mod">
          <ac:chgData name="Mella Cusack" userId="9051645b-3606-4f0f-8d7e-3cd996bf5a87" providerId="ADAL" clId="{EF6F43F5-ABAD-4BC6-B141-7D88DA3B52FF}" dt="2025-02-10T14:52:53.740" v="29" actId="164"/>
          <ac:picMkLst>
            <pc:docMk/>
            <pc:sldMk cId="941362464" sldId="320"/>
            <ac:picMk id="6" creationId="{057285E6-A514-EDC1-139B-7C8F0134CFA2}"/>
          </ac:picMkLst>
        </pc:picChg>
      </pc:sldChg>
      <pc:sldChg chg="addSp delSp modSp mod">
        <pc:chgData name="Mella Cusack" userId="9051645b-3606-4f0f-8d7e-3cd996bf5a87" providerId="ADAL" clId="{EF6F43F5-ABAD-4BC6-B141-7D88DA3B52FF}" dt="2025-02-10T14:53:04.505" v="30" actId="164"/>
        <pc:sldMkLst>
          <pc:docMk/>
          <pc:sldMk cId="3303390518" sldId="321"/>
        </pc:sldMkLst>
        <pc:spChg chg="mod">
          <ac:chgData name="Mella Cusack" userId="9051645b-3606-4f0f-8d7e-3cd996bf5a87" providerId="ADAL" clId="{EF6F43F5-ABAD-4BC6-B141-7D88DA3B52FF}" dt="2025-02-10T14:53:04.505" v="30" actId="164"/>
          <ac:spMkLst>
            <pc:docMk/>
            <pc:sldMk cId="3303390518" sldId="321"/>
            <ac:spMk id="3" creationId="{FB7D4787-4D97-A3F0-FB2B-479323D775CF}"/>
          </ac:spMkLst>
        </pc:spChg>
        <pc:grpChg chg="add mod">
          <ac:chgData name="Mella Cusack" userId="9051645b-3606-4f0f-8d7e-3cd996bf5a87" providerId="ADAL" clId="{EF6F43F5-ABAD-4BC6-B141-7D88DA3B52FF}" dt="2025-02-10T14:53:04.505" v="30" actId="164"/>
          <ac:grpSpMkLst>
            <pc:docMk/>
            <pc:sldMk cId="3303390518" sldId="321"/>
            <ac:grpSpMk id="2" creationId="{3CFDE805-B1CB-BE76-6745-99332181A447}"/>
          </ac:grpSpMkLst>
        </pc:grpChg>
        <pc:grpChg chg="mod">
          <ac:chgData name="Mella Cusack" userId="9051645b-3606-4f0f-8d7e-3cd996bf5a87" providerId="ADAL" clId="{EF6F43F5-ABAD-4BC6-B141-7D88DA3B52FF}" dt="2025-02-10T14:53:04.505" v="30" actId="164"/>
          <ac:grpSpMkLst>
            <pc:docMk/>
            <pc:sldMk cId="3303390518" sldId="321"/>
            <ac:grpSpMk id="9" creationId="{0097DC03-933C-8B15-0CE9-9CC76957089E}"/>
          </ac:grpSpMkLst>
        </pc:grpChg>
        <pc:picChg chg="del">
          <ac:chgData name="Mella Cusack" userId="9051645b-3606-4f0f-8d7e-3cd996bf5a87" providerId="ADAL" clId="{EF6F43F5-ABAD-4BC6-B141-7D88DA3B52FF}" dt="2025-02-10T14:52:13.114" v="21" actId="478"/>
          <ac:picMkLst>
            <pc:docMk/>
            <pc:sldMk cId="3303390518" sldId="321"/>
            <ac:picMk id="4" creationId="{4EE9DDB1-A18E-43DB-329B-31C06BBF13E9}"/>
          </ac:picMkLst>
        </pc:picChg>
      </pc:sldChg>
      <pc:sldChg chg="delSp mod">
        <pc:chgData name="Mella Cusack" userId="9051645b-3606-4f0f-8d7e-3cd996bf5a87" providerId="ADAL" clId="{EF6F43F5-ABAD-4BC6-B141-7D88DA3B52FF}" dt="2025-02-10T14:52:16.176" v="22" actId="478"/>
        <pc:sldMkLst>
          <pc:docMk/>
          <pc:sldMk cId="2796529600" sldId="322"/>
        </pc:sldMkLst>
        <pc:picChg chg="del">
          <ac:chgData name="Mella Cusack" userId="9051645b-3606-4f0f-8d7e-3cd996bf5a87" providerId="ADAL" clId="{EF6F43F5-ABAD-4BC6-B141-7D88DA3B52FF}" dt="2025-02-10T14:52:16.176" v="22" actId="478"/>
          <ac:picMkLst>
            <pc:docMk/>
            <pc:sldMk cId="2796529600" sldId="322"/>
            <ac:picMk id="3" creationId="{A3FA8A20-7D33-B824-0E7E-D4CDFB1EDEDF}"/>
          </ac:picMkLst>
        </pc:picChg>
      </pc:sldChg>
      <pc:sldChg chg="delSp mod">
        <pc:chgData name="Mella Cusack" userId="9051645b-3606-4f0f-8d7e-3cd996bf5a87" providerId="ADAL" clId="{EF6F43F5-ABAD-4BC6-B141-7D88DA3B52FF}" dt="2025-02-10T14:52:00.884" v="17" actId="478"/>
        <pc:sldMkLst>
          <pc:docMk/>
          <pc:sldMk cId="3335086791" sldId="348"/>
        </pc:sldMkLst>
        <pc:picChg chg="del">
          <ac:chgData name="Mella Cusack" userId="9051645b-3606-4f0f-8d7e-3cd996bf5a87" providerId="ADAL" clId="{EF6F43F5-ABAD-4BC6-B141-7D88DA3B52FF}" dt="2025-02-10T14:52:00.884" v="17" actId="478"/>
          <ac:picMkLst>
            <pc:docMk/>
            <pc:sldMk cId="3335086791" sldId="348"/>
            <ac:picMk id="5" creationId="{32EE058E-BD27-6E79-93ED-752A3DDF0EE5}"/>
          </ac:picMkLst>
        </pc:picChg>
      </pc:sldChg>
      <pc:sldChg chg="delSp mod">
        <pc:chgData name="Mella Cusack" userId="9051645b-3606-4f0f-8d7e-3cd996bf5a87" providerId="ADAL" clId="{EF6F43F5-ABAD-4BC6-B141-7D88DA3B52FF}" dt="2025-02-10T14:52:04.042" v="18" actId="478"/>
        <pc:sldMkLst>
          <pc:docMk/>
          <pc:sldMk cId="1966409205" sldId="349"/>
        </pc:sldMkLst>
        <pc:picChg chg="del">
          <ac:chgData name="Mella Cusack" userId="9051645b-3606-4f0f-8d7e-3cd996bf5a87" providerId="ADAL" clId="{EF6F43F5-ABAD-4BC6-B141-7D88DA3B52FF}" dt="2025-02-10T14:52:04.042" v="18" actId="478"/>
          <ac:picMkLst>
            <pc:docMk/>
            <pc:sldMk cId="1966409205" sldId="349"/>
            <ac:picMk id="6" creationId="{F85B78BC-524D-500C-C93C-33A752569220}"/>
          </ac:picMkLst>
        </pc:picChg>
      </pc:sldChg>
      <pc:sldChg chg="delSp mod">
        <pc:chgData name="Mella Cusack" userId="9051645b-3606-4f0f-8d7e-3cd996bf5a87" providerId="ADAL" clId="{EF6F43F5-ABAD-4BC6-B141-7D88DA3B52FF}" dt="2025-02-10T14:52:24.775" v="25" actId="478"/>
        <pc:sldMkLst>
          <pc:docMk/>
          <pc:sldMk cId="565953932" sldId="366"/>
        </pc:sldMkLst>
        <pc:picChg chg="del">
          <ac:chgData name="Mella Cusack" userId="9051645b-3606-4f0f-8d7e-3cd996bf5a87" providerId="ADAL" clId="{EF6F43F5-ABAD-4BC6-B141-7D88DA3B52FF}" dt="2025-02-10T14:52:24.775" v="25" actId="478"/>
          <ac:picMkLst>
            <pc:docMk/>
            <pc:sldMk cId="565953932" sldId="366"/>
            <ac:picMk id="3" creationId="{F6361C21-6077-8A09-7253-CE1445DE58A0}"/>
          </ac:picMkLst>
        </pc:picChg>
      </pc:sldChg>
      <pc:sldChg chg="addSp delSp modSp mod delAnim modAnim">
        <pc:chgData name="Mella Cusack" userId="9051645b-3606-4f0f-8d7e-3cd996bf5a87" providerId="ADAL" clId="{EF6F43F5-ABAD-4BC6-B141-7D88DA3B52FF}" dt="2025-02-10T14:52:10.551" v="20" actId="478"/>
        <pc:sldMkLst>
          <pc:docMk/>
          <pc:sldMk cId="647809786" sldId="375"/>
        </pc:sldMkLst>
        <pc:spChg chg="add mod">
          <ac:chgData name="Mella Cusack" userId="9051645b-3606-4f0f-8d7e-3cd996bf5a87" providerId="ADAL" clId="{EF6F43F5-ABAD-4BC6-B141-7D88DA3B52FF}" dt="2025-02-10T14:51:48.621" v="14"/>
          <ac:spMkLst>
            <pc:docMk/>
            <pc:sldMk cId="647809786" sldId="375"/>
            <ac:spMk id="3" creationId="{782C388B-762C-E476-6972-85C3C665F42B}"/>
          </ac:spMkLst>
        </pc:spChg>
        <pc:spChg chg="del">
          <ac:chgData name="Mella Cusack" userId="9051645b-3606-4f0f-8d7e-3cd996bf5a87" providerId="ADAL" clId="{EF6F43F5-ABAD-4BC6-B141-7D88DA3B52FF}" dt="2025-02-10T14:45:55.535" v="1" actId="478"/>
          <ac:spMkLst>
            <pc:docMk/>
            <pc:sldMk cId="647809786" sldId="375"/>
            <ac:spMk id="6" creationId="{426C2DEC-2EE9-C100-46E4-DBDF87B72D9E}"/>
          </ac:spMkLst>
        </pc:spChg>
        <pc:spChg chg="add del mod">
          <ac:chgData name="Mella Cusack" userId="9051645b-3606-4f0f-8d7e-3cd996bf5a87" providerId="ADAL" clId="{EF6F43F5-ABAD-4BC6-B141-7D88DA3B52FF}" dt="2025-02-10T14:51:53.944" v="15" actId="478"/>
          <ac:spMkLst>
            <pc:docMk/>
            <pc:sldMk cId="647809786" sldId="375"/>
            <ac:spMk id="8" creationId="{E0B397EF-1C1C-5327-B2EE-FCCA954FDF43}"/>
          </ac:spMkLst>
        </pc:spChg>
        <pc:spChg chg="add del mod">
          <ac:chgData name="Mella Cusack" userId="9051645b-3606-4f0f-8d7e-3cd996bf5a87" providerId="ADAL" clId="{EF6F43F5-ABAD-4BC6-B141-7D88DA3B52FF}" dt="2025-02-10T14:51:56.905" v="16" actId="478"/>
          <ac:spMkLst>
            <pc:docMk/>
            <pc:sldMk cId="647809786" sldId="375"/>
            <ac:spMk id="10" creationId="{3EFC6AF3-F5CB-248A-681B-E01FE1837585}"/>
          </ac:spMkLst>
        </pc:spChg>
        <pc:picChg chg="del">
          <ac:chgData name="Mella Cusack" userId="9051645b-3606-4f0f-8d7e-3cd996bf5a87" providerId="ADAL" clId="{EF6F43F5-ABAD-4BC6-B141-7D88DA3B52FF}" dt="2025-02-10T14:52:10.551" v="20" actId="478"/>
          <ac:picMkLst>
            <pc:docMk/>
            <pc:sldMk cId="647809786" sldId="375"/>
            <ac:picMk id="5" creationId="{FEB644DD-97D0-2D65-D4FD-FDFE1D3885BA}"/>
          </ac:picMkLst>
        </pc:picChg>
        <pc:picChg chg="del">
          <ac:chgData name="Mella Cusack" userId="9051645b-3606-4f0f-8d7e-3cd996bf5a87" providerId="ADAL" clId="{EF6F43F5-ABAD-4BC6-B141-7D88DA3B52FF}" dt="2025-02-10T14:45:52.020" v="0" actId="478"/>
          <ac:picMkLst>
            <pc:docMk/>
            <pc:sldMk cId="647809786" sldId="375"/>
            <ac:picMk id="7" creationId="{A4764683-2862-0F45-5C6E-57EEFD0E77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3A18A69-0C93-4A0A-A964-3B15A3FBB9C6}" type="datetimeFigureOut">
              <a:rPr lang="en-GB" smtClean="0"/>
              <a:t>10/02/2025</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8B0C11-2EB0-4B9B-9AD7-95699D838F93}" type="slidenum">
              <a:rPr lang="en-GB" smtClean="0"/>
              <a:t>‹#›</a:t>
            </a:fld>
            <a:endParaRPr lang="en-GB" dirty="0"/>
          </a:p>
        </p:txBody>
      </p:sp>
    </p:spTree>
    <p:extLst>
      <p:ext uri="{BB962C8B-B14F-4D97-AF65-F5344CB8AC3E}">
        <p14:creationId xmlns:p14="http://schemas.microsoft.com/office/powerpoint/2010/main" val="152505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ie/en/publication/d4b3d-final-report-of-the-commission-of-investigation-into-mother-and-baby-hom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1</a:t>
            </a:fld>
            <a:endParaRPr lang="ga" dirty="0"/>
          </a:p>
        </p:txBody>
      </p:sp>
    </p:spTree>
    <p:extLst>
      <p:ext uri="{BB962C8B-B14F-4D97-AF65-F5344CB8AC3E}">
        <p14:creationId xmlns:p14="http://schemas.microsoft.com/office/powerpoint/2010/main" val="239077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10</a:t>
            </a:fld>
            <a:endParaRPr lang="ga" dirty="0"/>
          </a:p>
        </p:txBody>
      </p:sp>
    </p:spTree>
    <p:extLst>
      <p:ext uri="{BB962C8B-B14F-4D97-AF65-F5344CB8AC3E}">
        <p14:creationId xmlns:p14="http://schemas.microsoft.com/office/powerpoint/2010/main" val="95297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2</a:t>
            </a:fld>
            <a:endParaRPr lang="ga" dirty="0"/>
          </a:p>
        </p:txBody>
      </p:sp>
    </p:spTree>
    <p:extLst>
      <p:ext uri="{BB962C8B-B14F-4D97-AF65-F5344CB8AC3E}">
        <p14:creationId xmlns:p14="http://schemas.microsoft.com/office/powerpoint/2010/main" val="296130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3</a:t>
            </a:fld>
            <a:endParaRPr lang="ga" dirty="0"/>
          </a:p>
        </p:txBody>
      </p:sp>
    </p:spTree>
    <p:extLst>
      <p:ext uri="{BB962C8B-B14F-4D97-AF65-F5344CB8AC3E}">
        <p14:creationId xmlns:p14="http://schemas.microsoft.com/office/powerpoint/2010/main" val="283253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1279525"/>
            <a:ext cx="4932363" cy="2774950"/>
          </a:xfrm>
        </p:spPr>
      </p:sp>
      <p:sp>
        <p:nvSpPr>
          <p:cNvPr id="3" name="Notes Placeholder 2"/>
          <p:cNvSpPr>
            <a:spLocks noGrp="1"/>
          </p:cNvSpPr>
          <p:nvPr>
            <p:ph type="body" idx="1"/>
          </p:nvPr>
        </p:nvSpPr>
        <p:spPr>
          <a:xfrm>
            <a:off x="710407" y="4267046"/>
            <a:ext cx="5683250" cy="2925612"/>
          </a:xfrm>
        </p:spPr>
        <p:txBody>
          <a:bodyPr/>
          <a:lstStyle/>
          <a:p>
            <a:endParaRPr lang="en-GB" dirty="0"/>
          </a:p>
        </p:txBody>
      </p:sp>
      <p:sp>
        <p:nvSpPr>
          <p:cNvPr id="4" name="Slide Number Placeholder 3"/>
          <p:cNvSpPr>
            <a:spLocks noGrp="1"/>
          </p:cNvSpPr>
          <p:nvPr>
            <p:ph type="sldNum" sz="quarter" idx="5"/>
          </p:nvPr>
        </p:nvSpPr>
        <p:spPr/>
        <p:txBody>
          <a:bodyPr/>
          <a:lstStyle/>
          <a:p>
            <a:fld id="{198B0C11-2EB0-4B9B-9AD7-95699D838F93}" type="slidenum">
              <a:rPr lang="en-GB" smtClean="0"/>
              <a:t>4</a:t>
            </a:fld>
            <a:endParaRPr lang="en-GB" dirty="0"/>
          </a:p>
        </p:txBody>
      </p:sp>
    </p:spTree>
    <p:extLst>
      <p:ext uri="{BB962C8B-B14F-4D97-AF65-F5344CB8AC3E}">
        <p14:creationId xmlns:p14="http://schemas.microsoft.com/office/powerpoint/2010/main" val="184284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279525"/>
            <a:ext cx="4584700" cy="2579688"/>
          </a:xfrm>
        </p:spPr>
      </p:sp>
      <p:sp>
        <p:nvSpPr>
          <p:cNvPr id="3" name="Notes Placeholder 2"/>
          <p:cNvSpPr>
            <a:spLocks noGrp="1"/>
          </p:cNvSpPr>
          <p:nvPr>
            <p:ph type="body" idx="1"/>
          </p:nvPr>
        </p:nvSpPr>
        <p:spPr>
          <a:xfrm>
            <a:off x="710407" y="3917692"/>
            <a:ext cx="5683250" cy="4029879"/>
          </a:xfrm>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5</a:t>
            </a:fld>
            <a:endParaRPr lang="ga" dirty="0"/>
          </a:p>
        </p:txBody>
      </p:sp>
    </p:spTree>
    <p:extLst>
      <p:ext uri="{BB962C8B-B14F-4D97-AF65-F5344CB8AC3E}">
        <p14:creationId xmlns:p14="http://schemas.microsoft.com/office/powerpoint/2010/main" val="342952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1279525"/>
            <a:ext cx="4151313" cy="2336800"/>
          </a:xfrm>
        </p:spPr>
      </p:sp>
      <p:sp>
        <p:nvSpPr>
          <p:cNvPr id="3" name="Notes Placeholder 2"/>
          <p:cNvSpPr>
            <a:spLocks noGrp="1"/>
          </p:cNvSpPr>
          <p:nvPr>
            <p:ph type="body" idx="1"/>
          </p:nvPr>
        </p:nvSpPr>
        <p:spPr>
          <a:xfrm>
            <a:off x="710407" y="3615875"/>
            <a:ext cx="5683250" cy="4029879"/>
          </a:xfrm>
        </p:spPr>
        <p:txBody>
          <a:bodyPr/>
          <a:lstStyle/>
          <a:p>
            <a:endParaRPr lang="ga" sz="1100" u="none" dirty="0">
              <a:solidFill>
                <a:schemeClr val="tx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pPr algn="l" rtl="0"/>
            <a:fld id="{198B0C11-2EB0-4B9B-9AD7-95699D838F93}" type="slidenum">
              <a:rPr/>
              <a:t>6</a:t>
            </a:fld>
            <a:endParaRPr lang="ga" dirty="0"/>
          </a:p>
        </p:txBody>
      </p:sp>
    </p:spTree>
    <p:extLst>
      <p:ext uri="{BB962C8B-B14F-4D97-AF65-F5344CB8AC3E}">
        <p14:creationId xmlns:p14="http://schemas.microsoft.com/office/powerpoint/2010/main" val="44787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1279525"/>
            <a:ext cx="4298950" cy="2419350"/>
          </a:xfrm>
        </p:spPr>
      </p:sp>
      <p:sp>
        <p:nvSpPr>
          <p:cNvPr id="3" name="Notes Placeholder 2"/>
          <p:cNvSpPr>
            <a:spLocks noGrp="1"/>
          </p:cNvSpPr>
          <p:nvPr>
            <p:ph type="body" idx="1"/>
          </p:nvPr>
        </p:nvSpPr>
        <p:spPr>
          <a:xfrm>
            <a:off x="710407" y="3699386"/>
            <a:ext cx="5683250" cy="4029879"/>
          </a:xfrm>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7</a:t>
            </a:fld>
            <a:endParaRPr lang="ga" dirty="0"/>
          </a:p>
        </p:txBody>
      </p:sp>
    </p:spTree>
    <p:extLst>
      <p:ext uri="{BB962C8B-B14F-4D97-AF65-F5344CB8AC3E}">
        <p14:creationId xmlns:p14="http://schemas.microsoft.com/office/powerpoint/2010/main" val="46750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1279525"/>
            <a:ext cx="4711700" cy="2651125"/>
          </a:xfrm>
        </p:spPr>
      </p:sp>
      <p:sp>
        <p:nvSpPr>
          <p:cNvPr id="3" name="Notes Placeholder 2"/>
          <p:cNvSpPr>
            <a:spLocks noGrp="1"/>
          </p:cNvSpPr>
          <p:nvPr>
            <p:ph type="body" idx="1"/>
          </p:nvPr>
        </p:nvSpPr>
        <p:spPr>
          <a:xfrm>
            <a:off x="710407" y="3930376"/>
            <a:ext cx="5683250" cy="4029879"/>
          </a:xfrm>
        </p:spPr>
        <p:txBody>
          <a:bodyPr/>
          <a:lstStyle/>
          <a:p>
            <a:endParaRPr lang="ga"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8</a:t>
            </a:fld>
            <a:endParaRPr lang="ga" dirty="0"/>
          </a:p>
        </p:txBody>
      </p:sp>
    </p:spTree>
    <p:extLst>
      <p:ext uri="{BB962C8B-B14F-4D97-AF65-F5344CB8AC3E}">
        <p14:creationId xmlns:p14="http://schemas.microsoft.com/office/powerpoint/2010/main" val="255324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9" name="Google Shape;63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89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AdoptionRightsAllianceIreland/" TargetMode="External"/><Relationship Id="rId7" Type="http://schemas.openxmlformats.org/officeDocument/2006/relationships/hyperlink" Target="http://www.jigsaw.i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hildline.ie/" TargetMode="External"/><Relationship Id="rId5" Type="http://schemas.openxmlformats.org/officeDocument/2006/relationships/hyperlink" Target="http://www.samaritans.org/" TargetMode="External"/><Relationship Id="rId4" Type="http://schemas.openxmlformats.org/officeDocument/2006/relationships/hyperlink" Target="http://www.barnardos.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ga" b="1" i="0" u="none" baseline="0" dirty="0">
                <a:latin typeface="Arial" panose="020B0604020202020204" pitchFamily="34" charset="0"/>
                <a:ea typeface="Arial" panose="020B0604020202020204" pitchFamily="34" charset="0"/>
                <a:cs typeface="Arial" panose="020B0604020202020204" pitchFamily="34" charset="0"/>
              </a:rPr>
              <a:t>Árais Máithreacha agus Naíonán</a:t>
            </a:r>
          </a:p>
        </p:txBody>
      </p:sp>
      <p:sp>
        <p:nvSpPr>
          <p:cNvPr id="3" name="Subtitle 2"/>
          <p:cNvSpPr>
            <a:spLocks noGrp="1"/>
          </p:cNvSpPr>
          <p:nvPr>
            <p:ph type="subTitle" idx="1"/>
          </p:nvPr>
        </p:nvSpPr>
        <p:spPr>
          <a:xfrm>
            <a:off x="1524000" y="4477900"/>
            <a:ext cx="9144000" cy="1655762"/>
          </a:xfrm>
        </p:spPr>
        <p:txBody>
          <a:bodyPr vert="horz" lIns="91440" tIns="45720" rIns="91440" bIns="45720" rtlCol="0" anchor="t">
            <a:normAutofit/>
          </a:bodyPr>
          <a:lstStyle/>
          <a:p>
            <a:pPr rtl="0"/>
            <a:r>
              <a:rPr lang="ga" b="1" i="0" u="none" baseline="0">
                <a:latin typeface="Arial" panose="020B0604020202020204" pitchFamily="34" charset="0"/>
                <a:ea typeface="Arial" panose="020B0604020202020204" pitchFamily="34" charset="0"/>
                <a:cs typeface="Arial" panose="020B0604020202020204" pitchFamily="34" charset="0"/>
              </a:rPr>
              <a:t>Stair na Sraithe Sóisearaí</a:t>
            </a:r>
          </a:p>
          <a:p>
            <a:pPr rtl="0"/>
            <a:r>
              <a:rPr lang="ga" b="1" i="0" u="none" baseline="0">
                <a:latin typeface="Arial" panose="020B0604020202020204" pitchFamily="34" charset="0"/>
                <a:ea typeface="Arial" panose="020B0604020202020204" pitchFamily="34" charset="0"/>
                <a:cs typeface="Arial" panose="020B0604020202020204" pitchFamily="34" charset="0"/>
              </a:rPr>
              <a:t>Aonad 2</a:t>
            </a:r>
          </a:p>
        </p:txBody>
      </p:sp>
      <p:pic>
        <p:nvPicPr>
          <p:cNvPr id="4" name="Picture 4">
            <a:extLst>
              <a:ext uri="{FF2B5EF4-FFF2-40B4-BE49-F238E27FC236}">
                <a16:creationId xmlns:a16="http://schemas.microsoft.com/office/drawing/2014/main" id="{4F67D582-AB98-6707-2794-66DE383B397C}"/>
              </a:ext>
            </a:extLst>
          </p:cNvPr>
          <p:cNvPicPr>
            <a:picLocks noChangeAspect="1"/>
          </p:cNvPicPr>
          <p:nvPr/>
        </p:nvPicPr>
        <p:blipFill>
          <a:blip r:embed="rId3"/>
          <a:stretch>
            <a:fillRect/>
          </a:stretch>
        </p:blipFill>
        <p:spPr>
          <a:xfrm>
            <a:off x="1527504" y="3512906"/>
            <a:ext cx="9100240" cy="260309"/>
          </a:xfrm>
          <a:prstGeom prst="rect">
            <a:avLst/>
          </a:prstGeom>
        </p:spPr>
      </p:pic>
      <p:pic>
        <p:nvPicPr>
          <p:cNvPr id="6" name="Picture 6">
            <a:extLst>
              <a:ext uri="{FF2B5EF4-FFF2-40B4-BE49-F238E27FC236}">
                <a16:creationId xmlns:a16="http://schemas.microsoft.com/office/drawing/2014/main" id="{58006C53-B555-1DFE-E689-2FDA745CB8EA}"/>
              </a:ext>
            </a:extLst>
          </p:cNvPr>
          <p:cNvPicPr>
            <a:picLocks noChangeAspect="1"/>
          </p:cNvPicPr>
          <p:nvPr/>
        </p:nvPicPr>
        <p:blipFill>
          <a:blip r:embed="rId4"/>
          <a:stretch>
            <a:fillRect/>
          </a:stretch>
        </p:blipFill>
        <p:spPr>
          <a:xfrm>
            <a:off x="1527503" y="3776744"/>
            <a:ext cx="9144000" cy="714649"/>
          </a:xfrm>
          <a:prstGeom prst="rect">
            <a:avLst/>
          </a:prstGeom>
        </p:spPr>
      </p:pic>
    </p:spTree>
    <p:extLst>
      <p:ext uri="{BB962C8B-B14F-4D97-AF65-F5344CB8AC3E}">
        <p14:creationId xmlns:p14="http://schemas.microsoft.com/office/powerpoint/2010/main" val="3335086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9B26831-C47D-721A-24D6-ADBF8EEA1710}"/>
              </a:ext>
            </a:extLst>
          </p:cNvPr>
          <p:cNvGrpSpPr/>
          <p:nvPr/>
        </p:nvGrpSpPr>
        <p:grpSpPr>
          <a:xfrm>
            <a:off x="798449" y="1521032"/>
            <a:ext cx="10540461" cy="4586297"/>
            <a:chOff x="798449" y="1521032"/>
            <a:chExt cx="10540461" cy="4586297"/>
          </a:xfrm>
        </p:grpSpPr>
        <p:pic>
          <p:nvPicPr>
            <p:cNvPr id="13" name="Picture 12" descr="Siombail uaine i gciorcal&#10;&#10;Cur síos a gineadh go huathoibríoch">
              <a:extLst>
                <a:ext uri="{FF2B5EF4-FFF2-40B4-BE49-F238E27FC236}">
                  <a16:creationId xmlns:a16="http://schemas.microsoft.com/office/drawing/2014/main" id="{295AB57D-B671-C1D3-3327-686F7ED27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653" y="1521032"/>
              <a:ext cx="2708257" cy="2672147"/>
            </a:xfrm>
            <a:prstGeom prst="rect">
              <a:avLst/>
            </a:prstGeom>
          </p:spPr>
        </p:pic>
        <p:sp>
          <p:nvSpPr>
            <p:cNvPr id="3" name="TextBox 2">
              <a:extLst>
                <a:ext uri="{FF2B5EF4-FFF2-40B4-BE49-F238E27FC236}">
                  <a16:creationId xmlns:a16="http://schemas.microsoft.com/office/drawing/2014/main" id="{5C4F2B21-8D3D-8B96-2B5B-CFB2BCF07105}"/>
                </a:ext>
              </a:extLst>
            </p:cNvPr>
            <p:cNvSpPr txBox="1"/>
            <p:nvPr/>
          </p:nvSpPr>
          <p:spPr>
            <a:xfrm>
              <a:off x="798449" y="1860012"/>
              <a:ext cx="9476519" cy="4247317"/>
            </a:xfrm>
            <a:prstGeom prst="rect">
              <a:avLst/>
            </a:prstGeom>
            <a:noFill/>
          </p:spPr>
          <p:txBody>
            <a:bodyPr wrap="square">
              <a:normAutofit/>
            </a:bodyPr>
            <a:lstStyle/>
            <a:p>
              <a:pPr algn="l"/>
              <a:r>
                <a:rPr lang="ga" b="1" i="0" u="none" baseline="0" dirty="0">
                  <a:highlight>
                    <a:srgbClr val="EBF4E9"/>
                  </a:highlight>
                  <a:latin typeface="Arial" panose="020B0604020202020204" pitchFamily="34" charset="0"/>
                  <a:ea typeface="Arial" panose="020B0604020202020204" pitchFamily="34" charset="0"/>
                  <a:cs typeface="Arial" panose="020B0604020202020204" pitchFamily="34" charset="0"/>
                </a:rPr>
                <a:t>CEIST FAOIN gCOMHAONTÚ SPÁIS CHRÓGA</a:t>
              </a:r>
            </a:p>
            <a:p>
              <a:endParaRPr lang="ga" b="1" dirty="0">
                <a:highlight>
                  <a:srgbClr val="EBF4E9"/>
                </a:highlight>
                <a:latin typeface="Arial" panose="020B0604020202020204" pitchFamily="34" charset="0"/>
                <a:cs typeface="Arial" panose="020B0604020202020204" pitchFamily="34" charset="0"/>
              </a:endParaRPr>
            </a:p>
            <a:p>
              <a:endParaRPr lang="ga" dirty="0">
                <a:latin typeface="Arial" panose="020B0604020202020204" pitchFamily="34" charset="0"/>
                <a:cs typeface="Arial" panose="020B0604020202020204" pitchFamily="34" charset="0"/>
              </a:endParaRPr>
            </a:p>
            <a:p>
              <a:pPr algn="l"/>
              <a:r>
                <a:rPr lang="ga" b="0" i="0" u="none" baseline="0" dirty="0">
                  <a:latin typeface="Arial" panose="020B0604020202020204" pitchFamily="34" charset="0"/>
                  <a:ea typeface="Arial" panose="020B0604020202020204" pitchFamily="34" charset="0"/>
                  <a:cs typeface="Arial" panose="020B0604020202020204" pitchFamily="34" charset="0"/>
                </a:rPr>
                <a:t>Ciorcal agus dhá dhronuilleog taobh istigh de a bhí ar an gcnaipe tosta.</a:t>
              </a:r>
            </a:p>
            <a:p>
              <a:endParaRPr lang="ga" dirty="0">
                <a:latin typeface="Arial" panose="020B0604020202020204" pitchFamily="34" charset="0"/>
                <a:cs typeface="Arial" panose="020B0604020202020204" pitchFamily="34" charset="0"/>
              </a:endParaRPr>
            </a:p>
            <a:p>
              <a:pPr algn="l"/>
              <a:r>
                <a:rPr lang="ga" b="0" i="0" u="none" baseline="0" dirty="0">
                  <a:latin typeface="Arial" panose="020B0604020202020204" pitchFamily="34" charset="0"/>
                  <a:ea typeface="Arial" panose="020B0604020202020204" pitchFamily="34" charset="0"/>
                  <a:cs typeface="Arial" panose="020B0604020202020204" pitchFamily="34" charset="0"/>
                </a:rPr>
                <a:t>Tógaigí píosa páipéir, casaigí é ionas go mbeidh sé treoshuite i radharc tíre </a:t>
              </a:r>
            </a:p>
            <a:p>
              <a:pPr algn="l"/>
              <a:r>
                <a:rPr lang="ga" b="0" i="0" u="none" baseline="0" dirty="0">
                  <a:latin typeface="Arial" panose="020B0604020202020204" pitchFamily="34" charset="0"/>
                  <a:ea typeface="Arial" panose="020B0604020202020204" pitchFamily="34" charset="0"/>
                  <a:cs typeface="Arial" panose="020B0604020202020204" pitchFamily="34" charset="0"/>
                </a:rPr>
                <a:t>(cosúil leis an sleamhnán seo). </a:t>
              </a:r>
            </a:p>
            <a:p>
              <a:endParaRPr lang="ga" dirty="0">
                <a:latin typeface="Arial" panose="020B0604020202020204" pitchFamily="34" charset="0"/>
                <a:cs typeface="Arial" panose="020B0604020202020204" pitchFamily="34" charset="0"/>
              </a:endParaRPr>
            </a:p>
            <a:p>
              <a:pPr algn="l"/>
              <a:r>
                <a:rPr lang="ga" b="0" i="0" u="none" baseline="0" dirty="0">
                  <a:latin typeface="Arial" panose="020B0604020202020204" pitchFamily="34" charset="0"/>
                  <a:ea typeface="Arial" panose="020B0604020202020204" pitchFamily="34" charset="0"/>
                  <a:cs typeface="Arial" panose="020B0604020202020204" pitchFamily="34" charset="0"/>
                </a:rPr>
                <a:t>Cóipeálaigí imlíne an chnaipe tosta, agus é chomh mór agus is féidir ar an leathanach. </a:t>
              </a:r>
            </a:p>
            <a:p>
              <a:endParaRPr lang="ga" dirty="0">
                <a:latin typeface="Arial" panose="020B0604020202020204" pitchFamily="34" charset="0"/>
                <a:cs typeface="Arial" panose="020B0604020202020204" pitchFamily="34" charset="0"/>
              </a:endParaRPr>
            </a:p>
            <a:p>
              <a:pPr algn="l"/>
              <a:r>
                <a:rPr lang="ga" b="0" i="0" u="none" baseline="0" dirty="0">
                  <a:latin typeface="Arial" panose="020B0604020202020204" pitchFamily="34" charset="0"/>
                  <a:ea typeface="Arial" panose="020B0604020202020204" pitchFamily="34" charset="0"/>
                  <a:cs typeface="Arial" panose="020B0604020202020204" pitchFamily="34" charset="0"/>
                </a:rPr>
                <a:t>Samhlaígí go gcuimsítear leis an spás laistigh den chiorcal gach rud a d’fhoghlaim sibh san aonad seo. Scríobhaigí nó tarraingígí an fhoghlaim sin sa spás seo.</a:t>
              </a:r>
            </a:p>
            <a:p>
              <a:endParaRPr lang="ga" dirty="0">
                <a:latin typeface="Arial" panose="020B0604020202020204" pitchFamily="34" charset="0"/>
                <a:cs typeface="Arial" panose="020B0604020202020204" pitchFamily="34" charset="0"/>
              </a:endParaRPr>
            </a:p>
            <a:p>
              <a:pPr algn="l"/>
              <a:r>
                <a:rPr lang="ga" b="0" i="0" u="none" baseline="0" dirty="0">
                  <a:latin typeface="Arial" panose="020B0604020202020204" pitchFamily="34" charset="0"/>
                  <a:ea typeface="Arial" panose="020B0604020202020204" pitchFamily="34" charset="0"/>
                  <a:cs typeface="Arial" panose="020B0604020202020204" pitchFamily="34" charset="0"/>
                </a:rPr>
                <a:t>Úsáidigí dhá dhronuilleog i lár an chnaipe tosta chun an dá rud is tábhachtaí a thabharfaidh sibh libh as an aonad seo a scríobh síos.</a:t>
              </a:r>
            </a:p>
          </p:txBody>
        </p:sp>
      </p:grpSp>
      <p:pic>
        <p:nvPicPr>
          <p:cNvPr id="7" name="Picture 6" descr="Cruth, cearnóg&#10;&#10;Cur síos a gineadh go huathoibríoch">
            <a:extLst>
              <a:ext uri="{FF2B5EF4-FFF2-40B4-BE49-F238E27FC236}">
                <a16:creationId xmlns:a16="http://schemas.microsoft.com/office/drawing/2014/main" id="{BFF71233-2F72-0364-6BC8-8803DE52045A}"/>
              </a:ext>
            </a:extLst>
          </p:cNvPr>
          <p:cNvPicPr>
            <a:picLocks noChangeAspect="1"/>
          </p:cNvPicPr>
          <p:nvPr/>
        </p:nvPicPr>
        <p:blipFill>
          <a:blip r:embed="rId4"/>
          <a:stretch>
            <a:fillRect/>
          </a:stretch>
        </p:blipFill>
        <p:spPr>
          <a:xfrm>
            <a:off x="853090" y="1331989"/>
            <a:ext cx="10494577" cy="92787"/>
          </a:xfrm>
          <a:prstGeom prst="rect">
            <a:avLst/>
          </a:prstGeom>
        </p:spPr>
      </p:pic>
      <p:sp>
        <p:nvSpPr>
          <p:cNvPr id="8" name="Title 1">
            <a:extLst>
              <a:ext uri="{FF2B5EF4-FFF2-40B4-BE49-F238E27FC236}">
                <a16:creationId xmlns:a16="http://schemas.microsoft.com/office/drawing/2014/main" id="{B31814C5-AD72-EE65-EAA1-BC7E6A8DCEFB}"/>
              </a:ext>
            </a:extLst>
          </p:cNvPr>
          <p:cNvSpPr txBox="1">
            <a:spLocks/>
          </p:cNvSpPr>
          <p:nvPr/>
        </p:nvSpPr>
        <p:spPr>
          <a:xfrm>
            <a:off x="838200" y="421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600" b="1" i="0" u="none" baseline="0">
                <a:latin typeface="Arial" panose="020B0604020202020204" pitchFamily="34" charset="0"/>
                <a:ea typeface="Arial" panose="020B0604020202020204" pitchFamily="34" charset="0"/>
                <a:cs typeface="Arial" panose="020B0604020202020204" pitchFamily="34" charset="0"/>
              </a:rPr>
              <a:t>Gníomhaíocht 7: Tost</a:t>
            </a:r>
          </a:p>
        </p:txBody>
      </p:sp>
    </p:spTree>
    <p:extLst>
      <p:ext uri="{BB962C8B-B14F-4D97-AF65-F5344CB8AC3E}">
        <p14:creationId xmlns:p14="http://schemas.microsoft.com/office/powerpoint/2010/main" val="100762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pPr algn="l" rtl="0"/>
            <a:r>
              <a:rPr lang="ga" sz="4000" b="1" i="0" u="none" baseline="0">
                <a:latin typeface="Arial" panose="020B0604020202020204" pitchFamily="34" charset="0"/>
                <a:ea typeface="Arial" panose="020B0604020202020204" pitchFamily="34" charset="0"/>
                <a:cs typeface="Arial" panose="020B0604020202020204" pitchFamily="34" charset="0"/>
              </a:rPr>
              <a:t>Aonad 2: Breac-chuntas</a:t>
            </a:r>
          </a:p>
        </p:txBody>
      </p:sp>
      <p:graphicFrame>
        <p:nvGraphicFramePr>
          <p:cNvPr id="5" name="Table 4">
            <a:extLst>
              <a:ext uri="{FF2B5EF4-FFF2-40B4-BE49-F238E27FC236}">
                <a16:creationId xmlns:a16="http://schemas.microsoft.com/office/drawing/2014/main" id="{B46B542B-F0A7-3370-58C4-1DF91778248C}"/>
              </a:ext>
            </a:extLst>
          </p:cNvPr>
          <p:cNvGraphicFramePr>
            <a:graphicFrameLocks noGrp="1"/>
          </p:cNvGraphicFramePr>
          <p:nvPr>
            <p:extLst>
              <p:ext uri="{D42A27DB-BD31-4B8C-83A1-F6EECF244321}">
                <p14:modId xmlns:p14="http://schemas.microsoft.com/office/powerpoint/2010/main" val="1001634177"/>
              </p:ext>
            </p:extLst>
          </p:nvPr>
        </p:nvGraphicFramePr>
        <p:xfrm>
          <a:off x="853090" y="1532243"/>
          <a:ext cx="10421838" cy="4612414"/>
        </p:xfrm>
        <a:graphic>
          <a:graphicData uri="http://schemas.openxmlformats.org/drawingml/2006/table">
            <a:tbl>
              <a:tblPr firstRow="1" firstCol="1" lastRow="1" lastCol="1" bandRow="1" bandCol="1">
                <a:tableStyleId>{5C22544A-7EE6-4342-B048-85BDC9FD1C3A}</a:tableStyleId>
              </a:tblPr>
              <a:tblGrid>
                <a:gridCol w="1387190">
                  <a:extLst>
                    <a:ext uri="{9D8B030D-6E8A-4147-A177-3AD203B41FA5}">
                      <a16:colId xmlns:a16="http://schemas.microsoft.com/office/drawing/2014/main" val="2999478016"/>
                    </a:ext>
                  </a:extLst>
                </a:gridCol>
                <a:gridCol w="1929384">
                  <a:extLst>
                    <a:ext uri="{9D8B030D-6E8A-4147-A177-3AD203B41FA5}">
                      <a16:colId xmlns:a16="http://schemas.microsoft.com/office/drawing/2014/main" val="2857633840"/>
                    </a:ext>
                  </a:extLst>
                </a:gridCol>
                <a:gridCol w="1773936">
                  <a:extLst>
                    <a:ext uri="{9D8B030D-6E8A-4147-A177-3AD203B41FA5}">
                      <a16:colId xmlns:a16="http://schemas.microsoft.com/office/drawing/2014/main" val="992399321"/>
                    </a:ext>
                  </a:extLst>
                </a:gridCol>
                <a:gridCol w="5331328">
                  <a:extLst>
                    <a:ext uri="{9D8B030D-6E8A-4147-A177-3AD203B41FA5}">
                      <a16:colId xmlns:a16="http://schemas.microsoft.com/office/drawing/2014/main" val="358161753"/>
                    </a:ext>
                  </a:extLst>
                </a:gridCol>
              </a:tblGrid>
              <a:tr h="541997">
                <a:tc>
                  <a:txBody>
                    <a:bodyPr/>
                    <a:lstStyle/>
                    <a:p>
                      <a:pPr marL="50165" lvl="0" algn="l" rtl="0">
                        <a:lnSpc>
                          <a:spcPct val="100000"/>
                        </a:lnSpc>
                        <a:spcBef>
                          <a:spcPts val="5"/>
                        </a:spcBef>
                        <a:spcAft>
                          <a:spcPts val="0"/>
                        </a:spcAft>
                        <a:buNone/>
                      </a:pPr>
                      <a:r>
                        <a:rPr lang="ga" sz="1600" b="1" i="0" u="none" spc="-20" baseline="0" dirty="0">
                          <a:solidFill>
                            <a:schemeClr val="bg1"/>
                          </a:solidFill>
                          <a:effectLst/>
                          <a:latin typeface="Arial" panose="020B0604020202020204" pitchFamily="34" charset="0"/>
                          <a:ea typeface="Arial" panose="020B0604020202020204" pitchFamily="34" charset="0"/>
                          <a:cs typeface="Arial" panose="020B0604020202020204" pitchFamily="34" charset="0"/>
                        </a:rPr>
                        <a:t>Sleamhnán</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rtl="0">
                        <a:lnSpc>
                          <a:spcPct val="100000"/>
                        </a:lnSpc>
                        <a:spcBef>
                          <a:spcPts val="405"/>
                        </a:spcBef>
                        <a:spcAft>
                          <a:spcPts val="0"/>
                        </a:spcAft>
                        <a:buNone/>
                      </a:pPr>
                      <a:r>
                        <a:rPr lang="ga" sz="1600" b="1" i="0" u="none" baseline="0" dirty="0">
                          <a:solidFill>
                            <a:schemeClr val="bg1"/>
                          </a:solidFill>
                          <a:effectLst/>
                          <a:latin typeface="Arial" panose="020B0604020202020204" pitchFamily="34" charset="0"/>
                          <a:ea typeface="Arial" panose="020B0604020202020204" pitchFamily="34" charset="0"/>
                          <a:cs typeface="Arial" panose="020B0604020202020204" pitchFamily="34" charset="0"/>
                        </a:rPr>
                        <a:t>Uimhir na Gníomhaíochta</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rtl="0">
                        <a:lnSpc>
                          <a:spcPct val="100000"/>
                        </a:lnSpc>
                        <a:spcBef>
                          <a:spcPts val="405"/>
                        </a:spcBef>
                        <a:spcAft>
                          <a:spcPts val="0"/>
                        </a:spcAft>
                        <a:buNone/>
                      </a:pPr>
                      <a:r>
                        <a:rPr lang="ga" sz="1600" b="1" i="0" u="none" baseline="0" dirty="0">
                          <a:solidFill>
                            <a:schemeClr val="bg1"/>
                          </a:solidFill>
                          <a:effectLst/>
                          <a:latin typeface="Arial" panose="020B0604020202020204" pitchFamily="34" charset="0"/>
                          <a:ea typeface="Arial" panose="020B0604020202020204" pitchFamily="34" charset="0"/>
                          <a:cs typeface="Arial" panose="020B0604020202020204" pitchFamily="34" charset="0"/>
                        </a:rPr>
                        <a:t>Ainm na Gníomhaíochta</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solidFill>
                      <a:srgbClr val="147437"/>
                    </a:solidFill>
                  </a:tcPr>
                </a:tc>
                <a:tc>
                  <a:txBody>
                    <a:bodyPr/>
                    <a:lstStyle/>
                    <a:p>
                      <a:pPr marL="44450" marR="0" lvl="0" indent="0" algn="l" defTabSz="914400" rtl="0" eaLnBrk="1" fontAlgn="auto" latinLnBrk="0" hangingPunct="1">
                        <a:lnSpc>
                          <a:spcPct val="100000"/>
                        </a:lnSpc>
                        <a:spcBef>
                          <a:spcPts val="405"/>
                        </a:spcBef>
                        <a:spcAft>
                          <a:spcPts val="0"/>
                        </a:spcAft>
                        <a:buClrTx/>
                        <a:buSzTx/>
                        <a:buFontTx/>
                        <a:buNone/>
                        <a:tabLst/>
                        <a:defRPr/>
                      </a:pPr>
                      <a:r>
                        <a:rPr lang="ga" sz="1600" b="1" i="0" u="none" baseline="0" dirty="0">
                          <a:solidFill>
                            <a:schemeClr val="bg1"/>
                          </a:solidFill>
                          <a:effectLst/>
                          <a:latin typeface="Arial" panose="020B0604020202020204" pitchFamily="34" charset="0"/>
                          <a:ea typeface="Arial" panose="020B0604020202020204" pitchFamily="34" charset="0"/>
                          <a:cs typeface="Arial" panose="020B0604020202020204" pitchFamily="34" charset="0"/>
                        </a:rPr>
                        <a:t>Cur síos</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solidFill>
                      <a:srgbClr val="147437"/>
                    </a:solidFill>
                  </a:tcPr>
                </a:tc>
                <a:extLst>
                  <a:ext uri="{0D108BD9-81ED-4DB2-BD59-A6C34878D82A}">
                    <a16:rowId xmlns:a16="http://schemas.microsoft.com/office/drawing/2014/main" val="1063308803"/>
                  </a:ext>
                </a:extLst>
              </a:tr>
              <a:tr h="705322">
                <a:tc>
                  <a:txBody>
                    <a:bodyPr/>
                    <a:lstStyle/>
                    <a:p>
                      <a:pPr algn="l" rtl="0">
                        <a:lnSpc>
                          <a:spcPct val="100000"/>
                        </a:lnSpc>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3</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44450" marR="83820" algn="l" rtl="0">
                        <a:lnSpc>
                          <a:spcPct val="100000"/>
                        </a:lnSpc>
                        <a:spcBef>
                          <a:spcPts val="405"/>
                        </a:spcBef>
                        <a:spcAft>
                          <a:spcPts val="0"/>
                        </a:spcAft>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1</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44450" lvl="0" algn="l" rtl="0">
                        <a:lnSpc>
                          <a:spcPct val="100000"/>
                        </a:lnSpc>
                        <a:spcBef>
                          <a:spcPts val="405"/>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Athchuairt a thabhairt ar ár Spás Cróga</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44450" lvl="0" algn="l" rtl="0">
                        <a:lnSpc>
                          <a:spcPct val="100000"/>
                        </a:lnSpc>
                        <a:spcBef>
                          <a:spcPts val="405"/>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Ceist a chumadh do chomhscoláire faoin gComhaontú Spáis Chróga (obair aonair)</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201668205"/>
                  </a:ext>
                </a:extLst>
              </a:tr>
              <a:tr h="541997">
                <a:tc>
                  <a:txBody>
                    <a:bodyPr/>
                    <a:lstStyle/>
                    <a:p>
                      <a:pPr algn="l" rtl="0">
                        <a:lnSpc>
                          <a:spcPct val="100000"/>
                        </a:lnSpc>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4</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marR="154940" algn="l" rtl="0">
                        <a:lnSpc>
                          <a:spcPct val="100000"/>
                        </a:lnSpc>
                        <a:spcBef>
                          <a:spcPts val="510"/>
                        </a:spcBef>
                        <a:spcAft>
                          <a:spcPts val="0"/>
                        </a:spcAft>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2</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Áras a shamhlú</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Áras Máithreacha agus Naíonán Thuama a shamhlú bunaithe ar thuairiscí staire (obair aonair) </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563924854"/>
                  </a:ext>
                </a:extLst>
              </a:tr>
              <a:tr h="541997">
                <a:tc>
                  <a:txBody>
                    <a:bodyPr/>
                    <a:lstStyle/>
                    <a:p>
                      <a:pPr lvl="0" algn="l" rtl="0">
                        <a:lnSpc>
                          <a:spcPct val="100000"/>
                        </a:lnSpc>
                        <a:buNone/>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5</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3</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Amlíne árais</a:t>
                      </a:r>
                      <a:r>
                        <a:rPr lang="ga" sz="160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Amlíne dhaonna d’áras Thuama (obair aonair, obair i ngrúpaí beaga) </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944890819"/>
                  </a:ext>
                </a:extLst>
              </a:tr>
              <a:tr h="541997">
                <a:tc>
                  <a:txBody>
                    <a:bodyPr/>
                    <a:lstStyle/>
                    <a:p>
                      <a:pPr lvl="0" algn="l" rtl="0">
                        <a:lnSpc>
                          <a:spcPct val="100000"/>
                        </a:lnSpc>
                        <a:buNone/>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6</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4</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Naisc leis an áras</a:t>
                      </a:r>
                      <a:r>
                        <a:rPr lang="ga" sz="16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Daoine/grúpaí a shainaithint a mhair in áras Thuama nó a bhí ceangailte leis (obair i ngrúpaí beaga)</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030258074"/>
                  </a:ext>
                </a:extLst>
              </a:tr>
              <a:tr h="541997">
                <a:tc>
                  <a:txBody>
                    <a:bodyPr/>
                    <a:lstStyle/>
                    <a:p>
                      <a:pPr lvl="0" algn="l" rtl="0">
                        <a:lnSpc>
                          <a:spcPct val="100000"/>
                        </a:lnSpc>
                        <a:buNone/>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7</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5 </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Freagracht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Freagracht as na hÁrais Máithreacha agus Naíonán (plé ranga uile)</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534905086"/>
                  </a:ext>
                </a:extLst>
              </a:tr>
              <a:tr h="705322">
                <a:tc>
                  <a:txBody>
                    <a:bodyPr/>
                    <a:lstStyle/>
                    <a:p>
                      <a:pPr algn="l" rtl="0">
                        <a:lnSpc>
                          <a:spcPct val="100000"/>
                        </a:lnSpc>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8</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44450" marR="83820" algn="l" rtl="0">
                        <a:lnSpc>
                          <a:spcPct val="100000"/>
                        </a:lnSpc>
                        <a:spcBef>
                          <a:spcPts val="405"/>
                        </a:spcBef>
                        <a:spcAft>
                          <a:spcPts val="0"/>
                        </a:spcAft>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6</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44450" lvl="0" algn="l" rtl="0">
                        <a:lnSpc>
                          <a:spcPct val="100000"/>
                        </a:lnSpc>
                        <a:spcBef>
                          <a:spcPts val="405"/>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Na hárais a léarscáiliú</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44450" marR="0" lvl="0" indent="0" algn="l" defTabSz="914400" rtl="0" eaLnBrk="1" fontAlgn="auto" latinLnBrk="0" hangingPunct="1">
                        <a:lnSpc>
                          <a:spcPct val="100000"/>
                        </a:lnSpc>
                        <a:spcBef>
                          <a:spcPts val="405"/>
                        </a:spcBef>
                        <a:spcAft>
                          <a:spcPts val="0"/>
                        </a:spcAft>
                        <a:buClrTx/>
                        <a:buSzTx/>
                        <a:buFontTx/>
                        <a:buNone/>
                        <a:tabLst/>
                        <a:defRPr/>
                      </a:pPr>
                      <a:r>
                        <a:rPr lang="ga" sz="16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Árais Máithreacha agus Naíonán a aimsiú (ionchur agus léiriú ón múinteoir, obair bheirte) </a:t>
                      </a:r>
                      <a:r>
                        <a:rPr lang="ga" sz="1600" b="1"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Tabhair faoi deara: </a:t>
                      </a:r>
                      <a:r>
                        <a:rPr lang="ga" sz="160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teastaíonn an t-idirlíon anseo</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708792313"/>
                  </a:ext>
                </a:extLst>
              </a:tr>
              <a:tr h="439389">
                <a:tc>
                  <a:txBody>
                    <a:bodyPr/>
                    <a:lstStyle/>
                    <a:p>
                      <a:pPr lvl="0" algn="l" rtl="0">
                        <a:lnSpc>
                          <a:spcPct val="100000"/>
                        </a:lnSpc>
                        <a:buNone/>
                      </a:pPr>
                      <a:r>
                        <a:rPr lang="ga" sz="1600" b="1"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10</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7</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Tost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6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Machnamh (obair aonair)</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325868550"/>
                  </a:ext>
                </a:extLst>
              </a:tr>
            </a:tbl>
          </a:graphicData>
        </a:graphic>
      </p:graphicFrame>
      <p:pic>
        <p:nvPicPr>
          <p:cNvPr id="9" name="Picture 6" descr="Cruth, cearnóg&#10;&#10;Cur síos a gineadh go huathoibríoch">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3" name="TextBox 2">
            <a:extLst>
              <a:ext uri="{FF2B5EF4-FFF2-40B4-BE49-F238E27FC236}">
                <a16:creationId xmlns:a16="http://schemas.microsoft.com/office/drawing/2014/main" id="{87E2326A-F2BE-A45A-AA63-D08254FACFC9}"/>
              </a:ext>
            </a:extLst>
          </p:cNvPr>
          <p:cNvSpPr txBox="1"/>
          <p:nvPr/>
        </p:nvSpPr>
        <p:spPr>
          <a:xfrm>
            <a:off x="873659" y="6335586"/>
            <a:ext cx="5613088" cy="338554"/>
          </a:xfrm>
          <a:prstGeom prst="rect">
            <a:avLst/>
          </a:prstGeom>
          <a:noFill/>
        </p:spPr>
        <p:txBody>
          <a:bodyPr wrap="square" rtlCol="0">
            <a:normAutofit/>
          </a:bodyPr>
          <a:lstStyle/>
          <a:p>
            <a:pPr algn="l" rtl="0"/>
            <a:r>
              <a:rPr lang="ga" sz="1600" b="0" i="0" u="none" baseline="0" dirty="0">
                <a:solidFill>
                  <a:srgbClr val="147437"/>
                </a:solidFill>
                <a:latin typeface="Arial" panose="020B0604020202020204" pitchFamily="34" charset="0"/>
                <a:ea typeface="Arial" panose="020B0604020202020204" pitchFamily="34" charset="0"/>
                <a:cs typeface="Arial" panose="020B0604020202020204" pitchFamily="34" charset="0"/>
              </a:rPr>
              <a:t>*</a:t>
            </a:r>
            <a:r>
              <a:rPr lang="ga" sz="1600" b="0" i="0" u="none" baseline="0" dirty="0">
                <a:latin typeface="Arial" panose="020B0604020202020204" pitchFamily="34" charset="0"/>
                <a:ea typeface="Arial" panose="020B0604020202020204" pitchFamily="34" charset="0"/>
                <a:cs typeface="Arial" panose="020B0604020202020204" pitchFamily="34" charset="0"/>
              </a:rPr>
              <a:t> Féach ‘</a:t>
            </a:r>
            <a:r>
              <a:rPr lang="en-GB" sz="1600" b="0" i="0" dirty="0" err="1">
                <a:solidFill>
                  <a:srgbClr val="000000"/>
                </a:solidFill>
                <a:effectLst/>
                <a:latin typeface="Arial" panose="020B0604020202020204" pitchFamily="34" charset="0"/>
                <a:cs typeface="Arial" panose="020B0604020202020204" pitchFamily="34" charset="0"/>
              </a:rPr>
              <a:t>Aonad</a:t>
            </a:r>
            <a:r>
              <a:rPr lang="en-GB" sz="1600" b="0" i="0" dirty="0">
                <a:solidFill>
                  <a:srgbClr val="000000"/>
                </a:solidFill>
                <a:effectLst/>
                <a:latin typeface="Arial" panose="020B0604020202020204" pitchFamily="34" charset="0"/>
                <a:cs typeface="Arial" panose="020B0604020202020204" pitchFamily="34" charset="0"/>
              </a:rPr>
              <a:t> 2 </a:t>
            </a:r>
            <a:r>
              <a:rPr lang="en-GB" sz="1600" b="0" i="0" dirty="0" err="1">
                <a:solidFill>
                  <a:srgbClr val="000000"/>
                </a:solidFill>
                <a:effectLst/>
                <a:latin typeface="Arial" panose="020B0604020202020204" pitchFamily="34" charset="0"/>
                <a:cs typeface="Arial" panose="020B0604020202020204" pitchFamily="34" charset="0"/>
              </a:rPr>
              <a:t>Gníomhaíochta</a:t>
            </a:r>
            <a:r>
              <a:rPr lang="en-GB" sz="1600" b="0" i="0" dirty="0">
                <a:solidFill>
                  <a:srgbClr val="000000"/>
                </a:solidFill>
                <a:effectLst/>
                <a:latin typeface="Arial" panose="020B0604020202020204" pitchFamily="34" charset="0"/>
                <a:cs typeface="Arial" panose="020B0604020202020204" pitchFamily="34" charset="0"/>
              </a:rPr>
              <a:t> 2 &amp; 3 </a:t>
            </a:r>
            <a:r>
              <a:rPr lang="en-GB" sz="1600" b="0" i="0" dirty="0" err="1">
                <a:solidFill>
                  <a:srgbClr val="000000"/>
                </a:solidFill>
                <a:effectLst/>
                <a:latin typeface="Arial" panose="020B0604020202020204" pitchFamily="34" charset="0"/>
                <a:cs typeface="Arial" panose="020B0604020202020204" pitchFamily="34" charset="0"/>
              </a:rPr>
              <a:t>Cártaí</a:t>
            </a:r>
            <a:r>
              <a:rPr lang="en-GB" sz="1600" b="0" i="0" dirty="0">
                <a:solidFill>
                  <a:srgbClr val="000000"/>
                </a:solidFill>
                <a:effectLst/>
                <a:latin typeface="Arial" panose="020B0604020202020204" pitchFamily="34" charset="0"/>
                <a:cs typeface="Arial" panose="020B0604020202020204" pitchFamily="34" charset="0"/>
              </a:rPr>
              <a:t> </a:t>
            </a:r>
            <a:r>
              <a:rPr lang="en-GB" sz="1600" b="0" i="0" dirty="0" err="1">
                <a:solidFill>
                  <a:srgbClr val="000000"/>
                </a:solidFill>
                <a:effectLst/>
                <a:latin typeface="Arial" panose="020B0604020202020204" pitchFamily="34" charset="0"/>
                <a:cs typeface="Arial" panose="020B0604020202020204" pitchFamily="34" charset="0"/>
              </a:rPr>
              <a:t>amlíne</a:t>
            </a:r>
            <a:r>
              <a:rPr lang="ga" sz="1600" b="0" i="0" u="none" baseline="0" dirty="0">
                <a:latin typeface="Arial" panose="020B0604020202020204" pitchFamily="34" charset="0"/>
                <a:ea typeface="Lato" panose="020F0502020204030203" pitchFamily="34" charset="0"/>
                <a:cs typeface="Arial" panose="020B0604020202020204" pitchFamily="34" charset="0"/>
              </a:rPr>
              <a:t>’</a:t>
            </a:r>
            <a:endParaRPr lang="ga" sz="1600" dirty="0">
              <a:latin typeface="Arial" panose="020B0604020202020204" pitchFamily="34" charset="0"/>
              <a:cs typeface="Arial" panose="020B0604020202020204" pitchFamily="34" charset="0"/>
            </a:endParaRPr>
          </a:p>
        </p:txBody>
      </p:sp>
      <p:sp>
        <p:nvSpPr>
          <p:cNvPr id="4" name="Right Brace 3">
            <a:extLst>
              <a:ext uri="{FF2B5EF4-FFF2-40B4-BE49-F238E27FC236}">
                <a16:creationId xmlns:a16="http://schemas.microsoft.com/office/drawing/2014/main" id="{B180C893-DAB6-DC19-EAE2-A30C1B3737CF}"/>
              </a:ext>
            </a:extLst>
          </p:cNvPr>
          <p:cNvSpPr/>
          <p:nvPr/>
        </p:nvSpPr>
        <p:spPr>
          <a:xfrm>
            <a:off x="6381931" y="6335586"/>
            <a:ext cx="239412" cy="298770"/>
          </a:xfrm>
          <a:prstGeom prst="rightBrace">
            <a:avLst/>
          </a:prstGeom>
          <a:ln>
            <a:solidFill>
              <a:srgbClr val="29A94F"/>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ga"/>
          </a:p>
        </p:txBody>
      </p:sp>
      <p:sp>
        <p:nvSpPr>
          <p:cNvPr id="7" name="TextBox 6">
            <a:extLst>
              <a:ext uri="{FF2B5EF4-FFF2-40B4-BE49-F238E27FC236}">
                <a16:creationId xmlns:a16="http://schemas.microsoft.com/office/drawing/2014/main" id="{C81569A7-D95F-C5A3-BA4C-98820C044F31}"/>
              </a:ext>
            </a:extLst>
          </p:cNvPr>
          <p:cNvSpPr txBox="1"/>
          <p:nvPr/>
        </p:nvSpPr>
        <p:spPr>
          <a:xfrm>
            <a:off x="6669313" y="6328098"/>
            <a:ext cx="4196900" cy="338554"/>
          </a:xfrm>
          <a:prstGeom prst="rect">
            <a:avLst/>
          </a:prstGeom>
          <a:noFill/>
        </p:spPr>
        <p:txBody>
          <a:bodyPr wrap="square" rtlCol="0">
            <a:noAutofit/>
          </a:bodyPr>
          <a:lstStyle/>
          <a:p>
            <a:pPr algn="l" rtl="0"/>
            <a:r>
              <a:rPr lang="ga" sz="1600" b="0" i="0" u="none" baseline="0" dirty="0">
                <a:latin typeface="Arial" panose="020B0604020202020204" pitchFamily="34" charset="0"/>
                <a:ea typeface="Arial" panose="020B0604020202020204" pitchFamily="34" charset="0"/>
                <a:cs typeface="Arial" panose="020B0604020202020204" pitchFamily="34" charset="0"/>
              </a:rPr>
              <a:t>Ullmhúchán an mhúinteora ag teastáil</a:t>
            </a:r>
          </a:p>
        </p:txBody>
      </p:sp>
    </p:spTree>
    <p:extLst>
      <p:ext uri="{BB962C8B-B14F-4D97-AF65-F5344CB8AC3E}">
        <p14:creationId xmlns:p14="http://schemas.microsoft.com/office/powerpoint/2010/main" val="196640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a:xfrm>
            <a:off x="710932" y="424768"/>
            <a:ext cx="11880356" cy="1325563"/>
          </a:xfrm>
        </p:spPr>
        <p:txBody>
          <a:bodyPr>
            <a:normAutofit/>
          </a:bodyPr>
          <a:lstStyle/>
          <a:p>
            <a:pPr algn="l" rtl="0"/>
            <a:r>
              <a:rPr lang="ga" sz="3100" b="1" i="0" u="none" baseline="0" dirty="0">
                <a:latin typeface="Arial" panose="020B0604020202020204" pitchFamily="34" charset="0"/>
                <a:ea typeface="Arial" panose="020B0604020202020204" pitchFamily="34" charset="0"/>
                <a:cs typeface="Arial" panose="020B0604020202020204" pitchFamily="34" charset="0"/>
              </a:rPr>
              <a:t>Gníomhaíocht 1: Athchuairt a thabhairt ar ár Spás Cróga</a:t>
            </a:r>
          </a:p>
        </p:txBody>
      </p:sp>
      <p:pic>
        <p:nvPicPr>
          <p:cNvPr id="9" name="Picture 6" descr="Cruth, cearnóg&#10;&#10;Cur síos a gineadh go huathoibríoch">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31989"/>
            <a:ext cx="10494577" cy="92787"/>
          </a:xfrm>
          <a:prstGeom prst="rect">
            <a:avLst/>
          </a:prstGeom>
        </p:spPr>
      </p:pic>
      <p:sp>
        <p:nvSpPr>
          <p:cNvPr id="7" name="Rectangle: Rounded Corners 6">
            <a:extLst>
              <a:ext uri="{FF2B5EF4-FFF2-40B4-BE49-F238E27FC236}">
                <a16:creationId xmlns:a16="http://schemas.microsoft.com/office/drawing/2014/main" id="{20E18508-4DC4-A325-A417-C52632FFFFBA}"/>
              </a:ext>
            </a:extLst>
          </p:cNvPr>
          <p:cNvSpPr/>
          <p:nvPr/>
        </p:nvSpPr>
        <p:spPr>
          <a:xfrm>
            <a:off x="883668" y="1894933"/>
            <a:ext cx="10463999" cy="4316397"/>
          </a:xfrm>
          <a:custGeom>
            <a:avLst/>
            <a:gdLst>
              <a:gd name="connsiteX0" fmla="*/ 0 w 10463999"/>
              <a:gd name="connsiteY0" fmla="*/ 719414 h 4316397"/>
              <a:gd name="connsiteX1" fmla="*/ 719414 w 10463999"/>
              <a:gd name="connsiteY1" fmla="*/ 0 h 4316397"/>
              <a:gd name="connsiteX2" fmla="*/ 1012732 w 10463999"/>
              <a:gd name="connsiteY2" fmla="*/ 0 h 4316397"/>
              <a:gd name="connsiteX3" fmla="*/ 1306050 w 10463999"/>
              <a:gd name="connsiteY3" fmla="*/ 0 h 4316397"/>
              <a:gd name="connsiteX4" fmla="*/ 1779872 w 10463999"/>
              <a:gd name="connsiteY4" fmla="*/ 0 h 4316397"/>
              <a:gd name="connsiteX5" fmla="*/ 2434196 w 10463999"/>
              <a:gd name="connsiteY5" fmla="*/ 0 h 4316397"/>
              <a:gd name="connsiteX6" fmla="*/ 2727515 w 10463999"/>
              <a:gd name="connsiteY6" fmla="*/ 0 h 4316397"/>
              <a:gd name="connsiteX7" fmla="*/ 3291588 w 10463999"/>
              <a:gd name="connsiteY7" fmla="*/ 0 h 4316397"/>
              <a:gd name="connsiteX8" fmla="*/ 3765409 w 10463999"/>
              <a:gd name="connsiteY8" fmla="*/ 0 h 4316397"/>
              <a:gd name="connsiteX9" fmla="*/ 4239231 w 10463999"/>
              <a:gd name="connsiteY9" fmla="*/ 0 h 4316397"/>
              <a:gd name="connsiteX10" fmla="*/ 4532549 w 10463999"/>
              <a:gd name="connsiteY10" fmla="*/ 0 h 4316397"/>
              <a:gd name="connsiteX11" fmla="*/ 4916119 w 10463999"/>
              <a:gd name="connsiteY11" fmla="*/ 0 h 4316397"/>
              <a:gd name="connsiteX12" fmla="*/ 5209437 w 10463999"/>
              <a:gd name="connsiteY12" fmla="*/ 0 h 4316397"/>
              <a:gd name="connsiteX13" fmla="*/ 5954013 w 10463999"/>
              <a:gd name="connsiteY13" fmla="*/ 0 h 4316397"/>
              <a:gd name="connsiteX14" fmla="*/ 6427835 w 10463999"/>
              <a:gd name="connsiteY14" fmla="*/ 0 h 4316397"/>
              <a:gd name="connsiteX15" fmla="*/ 6721153 w 10463999"/>
              <a:gd name="connsiteY15" fmla="*/ 0 h 4316397"/>
              <a:gd name="connsiteX16" fmla="*/ 7375478 w 10463999"/>
              <a:gd name="connsiteY16" fmla="*/ 0 h 4316397"/>
              <a:gd name="connsiteX17" fmla="*/ 7849299 w 10463999"/>
              <a:gd name="connsiteY17" fmla="*/ 0 h 4316397"/>
              <a:gd name="connsiteX18" fmla="*/ 8503624 w 10463999"/>
              <a:gd name="connsiteY18" fmla="*/ 0 h 4316397"/>
              <a:gd name="connsiteX19" fmla="*/ 8887194 w 10463999"/>
              <a:gd name="connsiteY19" fmla="*/ 0 h 4316397"/>
              <a:gd name="connsiteX20" fmla="*/ 9744585 w 10463999"/>
              <a:gd name="connsiteY20" fmla="*/ 0 h 4316397"/>
              <a:gd name="connsiteX21" fmla="*/ 10463999 w 10463999"/>
              <a:gd name="connsiteY21" fmla="*/ 719414 h 4316397"/>
              <a:gd name="connsiteX22" fmla="*/ 10463999 w 10463999"/>
              <a:gd name="connsiteY22" fmla="*/ 1352479 h 4316397"/>
              <a:gd name="connsiteX23" fmla="*/ 10463999 w 10463999"/>
              <a:gd name="connsiteY23" fmla="*/ 1899217 h 4316397"/>
              <a:gd name="connsiteX24" fmla="*/ 10463999 w 10463999"/>
              <a:gd name="connsiteY24" fmla="*/ 2388404 h 4316397"/>
              <a:gd name="connsiteX25" fmla="*/ 10463999 w 10463999"/>
              <a:gd name="connsiteY25" fmla="*/ 2877591 h 4316397"/>
              <a:gd name="connsiteX26" fmla="*/ 10463999 w 10463999"/>
              <a:gd name="connsiteY26" fmla="*/ 3596983 h 4316397"/>
              <a:gd name="connsiteX27" fmla="*/ 9744585 w 10463999"/>
              <a:gd name="connsiteY27" fmla="*/ 4316397 h 4316397"/>
              <a:gd name="connsiteX28" fmla="*/ 9090260 w 10463999"/>
              <a:gd name="connsiteY28" fmla="*/ 4316397 h 4316397"/>
              <a:gd name="connsiteX29" fmla="*/ 8435935 w 10463999"/>
              <a:gd name="connsiteY29" fmla="*/ 4316397 h 4316397"/>
              <a:gd name="connsiteX30" fmla="*/ 7962114 w 10463999"/>
              <a:gd name="connsiteY30" fmla="*/ 4316397 h 4316397"/>
              <a:gd name="connsiteX31" fmla="*/ 7488292 w 10463999"/>
              <a:gd name="connsiteY31" fmla="*/ 4316397 h 4316397"/>
              <a:gd name="connsiteX32" fmla="*/ 7104722 w 10463999"/>
              <a:gd name="connsiteY32" fmla="*/ 4316397 h 4316397"/>
              <a:gd name="connsiteX33" fmla="*/ 6540649 w 10463999"/>
              <a:gd name="connsiteY33" fmla="*/ 4316397 h 4316397"/>
              <a:gd name="connsiteX34" fmla="*/ 5796073 w 10463999"/>
              <a:gd name="connsiteY34" fmla="*/ 4316397 h 4316397"/>
              <a:gd name="connsiteX35" fmla="*/ 5502755 w 10463999"/>
              <a:gd name="connsiteY35" fmla="*/ 4316397 h 4316397"/>
              <a:gd name="connsiteX36" fmla="*/ 5209437 w 10463999"/>
              <a:gd name="connsiteY36" fmla="*/ 4316397 h 4316397"/>
              <a:gd name="connsiteX37" fmla="*/ 4825867 w 10463999"/>
              <a:gd name="connsiteY37" fmla="*/ 4316397 h 4316397"/>
              <a:gd name="connsiteX38" fmla="*/ 4442297 w 10463999"/>
              <a:gd name="connsiteY38" fmla="*/ 4316397 h 4316397"/>
              <a:gd name="connsiteX39" fmla="*/ 4058727 w 10463999"/>
              <a:gd name="connsiteY39" fmla="*/ 4316397 h 4316397"/>
              <a:gd name="connsiteX40" fmla="*/ 3675158 w 10463999"/>
              <a:gd name="connsiteY40" fmla="*/ 4316397 h 4316397"/>
              <a:gd name="connsiteX41" fmla="*/ 3020833 w 10463999"/>
              <a:gd name="connsiteY41" fmla="*/ 4316397 h 4316397"/>
              <a:gd name="connsiteX42" fmla="*/ 2637263 w 10463999"/>
              <a:gd name="connsiteY42" fmla="*/ 4316397 h 4316397"/>
              <a:gd name="connsiteX43" fmla="*/ 2163441 w 10463999"/>
              <a:gd name="connsiteY43" fmla="*/ 4316397 h 4316397"/>
              <a:gd name="connsiteX44" fmla="*/ 1509116 w 10463999"/>
              <a:gd name="connsiteY44" fmla="*/ 4316397 h 4316397"/>
              <a:gd name="connsiteX45" fmla="*/ 719414 w 10463999"/>
              <a:gd name="connsiteY45" fmla="*/ 4316397 h 4316397"/>
              <a:gd name="connsiteX46" fmla="*/ 0 w 10463999"/>
              <a:gd name="connsiteY46" fmla="*/ 3596983 h 4316397"/>
              <a:gd name="connsiteX47" fmla="*/ 0 w 10463999"/>
              <a:gd name="connsiteY47" fmla="*/ 2963918 h 4316397"/>
              <a:gd name="connsiteX48" fmla="*/ 0 w 10463999"/>
              <a:gd name="connsiteY48" fmla="*/ 2388404 h 4316397"/>
              <a:gd name="connsiteX49" fmla="*/ 0 w 10463999"/>
              <a:gd name="connsiteY49" fmla="*/ 1812890 h 4316397"/>
              <a:gd name="connsiteX50" fmla="*/ 0 w 10463999"/>
              <a:gd name="connsiteY50" fmla="*/ 719414 h 431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463999" h="4316397" extrusionOk="0">
                <a:moveTo>
                  <a:pt x="0" y="719414"/>
                </a:moveTo>
                <a:cubicBezTo>
                  <a:pt x="48911" y="279286"/>
                  <a:pt x="256956" y="-16464"/>
                  <a:pt x="719414" y="0"/>
                </a:cubicBezTo>
                <a:cubicBezTo>
                  <a:pt x="835670" y="-17378"/>
                  <a:pt x="895123" y="15695"/>
                  <a:pt x="1012732" y="0"/>
                </a:cubicBezTo>
                <a:cubicBezTo>
                  <a:pt x="1130341" y="-15695"/>
                  <a:pt x="1222447" y="10454"/>
                  <a:pt x="1306050" y="0"/>
                </a:cubicBezTo>
                <a:cubicBezTo>
                  <a:pt x="1389653" y="-10454"/>
                  <a:pt x="1548072" y="41993"/>
                  <a:pt x="1779872" y="0"/>
                </a:cubicBezTo>
                <a:cubicBezTo>
                  <a:pt x="2011672" y="-41993"/>
                  <a:pt x="2146389" y="46177"/>
                  <a:pt x="2434196" y="0"/>
                </a:cubicBezTo>
                <a:cubicBezTo>
                  <a:pt x="2722003" y="-46177"/>
                  <a:pt x="2591740" y="16788"/>
                  <a:pt x="2727515" y="0"/>
                </a:cubicBezTo>
                <a:cubicBezTo>
                  <a:pt x="2863290" y="-16788"/>
                  <a:pt x="3013779" y="30820"/>
                  <a:pt x="3291588" y="0"/>
                </a:cubicBezTo>
                <a:cubicBezTo>
                  <a:pt x="3569397" y="-30820"/>
                  <a:pt x="3573460" y="21551"/>
                  <a:pt x="3765409" y="0"/>
                </a:cubicBezTo>
                <a:cubicBezTo>
                  <a:pt x="3957358" y="-21551"/>
                  <a:pt x="4054223" y="28977"/>
                  <a:pt x="4239231" y="0"/>
                </a:cubicBezTo>
                <a:cubicBezTo>
                  <a:pt x="4424239" y="-28977"/>
                  <a:pt x="4417379" y="3392"/>
                  <a:pt x="4532549" y="0"/>
                </a:cubicBezTo>
                <a:cubicBezTo>
                  <a:pt x="4647719" y="-3392"/>
                  <a:pt x="4735120" y="9254"/>
                  <a:pt x="4916119" y="0"/>
                </a:cubicBezTo>
                <a:cubicBezTo>
                  <a:pt x="5097118" y="-9254"/>
                  <a:pt x="5126372" y="24957"/>
                  <a:pt x="5209437" y="0"/>
                </a:cubicBezTo>
                <a:cubicBezTo>
                  <a:pt x="5292502" y="-24957"/>
                  <a:pt x="5614653" y="59829"/>
                  <a:pt x="5954013" y="0"/>
                </a:cubicBezTo>
                <a:cubicBezTo>
                  <a:pt x="6293373" y="-59829"/>
                  <a:pt x="6286915" y="19130"/>
                  <a:pt x="6427835" y="0"/>
                </a:cubicBezTo>
                <a:cubicBezTo>
                  <a:pt x="6568755" y="-19130"/>
                  <a:pt x="6589815" y="22052"/>
                  <a:pt x="6721153" y="0"/>
                </a:cubicBezTo>
                <a:cubicBezTo>
                  <a:pt x="6852491" y="-22052"/>
                  <a:pt x="7212549" y="70590"/>
                  <a:pt x="7375478" y="0"/>
                </a:cubicBezTo>
                <a:cubicBezTo>
                  <a:pt x="7538408" y="-70590"/>
                  <a:pt x="7648387" y="52134"/>
                  <a:pt x="7849299" y="0"/>
                </a:cubicBezTo>
                <a:cubicBezTo>
                  <a:pt x="8050211" y="-52134"/>
                  <a:pt x="8304736" y="25645"/>
                  <a:pt x="8503624" y="0"/>
                </a:cubicBezTo>
                <a:cubicBezTo>
                  <a:pt x="8702513" y="-25645"/>
                  <a:pt x="8734658" y="6604"/>
                  <a:pt x="8887194" y="0"/>
                </a:cubicBezTo>
                <a:cubicBezTo>
                  <a:pt x="9039730" y="-6604"/>
                  <a:pt x="9519504" y="81187"/>
                  <a:pt x="9744585" y="0"/>
                </a:cubicBezTo>
                <a:cubicBezTo>
                  <a:pt x="10105180" y="30572"/>
                  <a:pt x="10407390" y="253963"/>
                  <a:pt x="10463999" y="719414"/>
                </a:cubicBezTo>
                <a:cubicBezTo>
                  <a:pt x="10483137" y="944281"/>
                  <a:pt x="10441800" y="1059902"/>
                  <a:pt x="10463999" y="1352479"/>
                </a:cubicBezTo>
                <a:cubicBezTo>
                  <a:pt x="10486198" y="1645057"/>
                  <a:pt x="10454642" y="1755815"/>
                  <a:pt x="10463999" y="1899217"/>
                </a:cubicBezTo>
                <a:cubicBezTo>
                  <a:pt x="10473356" y="2042619"/>
                  <a:pt x="10433309" y="2193826"/>
                  <a:pt x="10463999" y="2388404"/>
                </a:cubicBezTo>
                <a:cubicBezTo>
                  <a:pt x="10494689" y="2582982"/>
                  <a:pt x="10412822" y="2637795"/>
                  <a:pt x="10463999" y="2877591"/>
                </a:cubicBezTo>
                <a:cubicBezTo>
                  <a:pt x="10515176" y="3117387"/>
                  <a:pt x="10381395" y="3264418"/>
                  <a:pt x="10463999" y="3596983"/>
                </a:cubicBezTo>
                <a:cubicBezTo>
                  <a:pt x="10494910" y="4011133"/>
                  <a:pt x="10203956" y="4342760"/>
                  <a:pt x="9744585" y="4316397"/>
                </a:cubicBezTo>
                <a:cubicBezTo>
                  <a:pt x="9423034" y="4353275"/>
                  <a:pt x="9273433" y="4249235"/>
                  <a:pt x="9090260" y="4316397"/>
                </a:cubicBezTo>
                <a:cubicBezTo>
                  <a:pt x="8907088" y="4383559"/>
                  <a:pt x="8711309" y="4269069"/>
                  <a:pt x="8435935" y="4316397"/>
                </a:cubicBezTo>
                <a:cubicBezTo>
                  <a:pt x="8160561" y="4363725"/>
                  <a:pt x="8083944" y="4305224"/>
                  <a:pt x="7962114" y="4316397"/>
                </a:cubicBezTo>
                <a:cubicBezTo>
                  <a:pt x="7840284" y="4327570"/>
                  <a:pt x="7668021" y="4308476"/>
                  <a:pt x="7488292" y="4316397"/>
                </a:cubicBezTo>
                <a:cubicBezTo>
                  <a:pt x="7308563" y="4324318"/>
                  <a:pt x="7212021" y="4301517"/>
                  <a:pt x="7104722" y="4316397"/>
                </a:cubicBezTo>
                <a:cubicBezTo>
                  <a:pt x="6997423" y="4331277"/>
                  <a:pt x="6812764" y="4271953"/>
                  <a:pt x="6540649" y="4316397"/>
                </a:cubicBezTo>
                <a:cubicBezTo>
                  <a:pt x="6268534" y="4360841"/>
                  <a:pt x="5991752" y="4249721"/>
                  <a:pt x="5796073" y="4316397"/>
                </a:cubicBezTo>
                <a:cubicBezTo>
                  <a:pt x="5600394" y="4383073"/>
                  <a:pt x="5591991" y="4307542"/>
                  <a:pt x="5502755" y="4316397"/>
                </a:cubicBezTo>
                <a:cubicBezTo>
                  <a:pt x="5413519" y="4325252"/>
                  <a:pt x="5291904" y="4308112"/>
                  <a:pt x="5209437" y="4316397"/>
                </a:cubicBezTo>
                <a:cubicBezTo>
                  <a:pt x="5126970" y="4324682"/>
                  <a:pt x="4956326" y="4300533"/>
                  <a:pt x="4825867" y="4316397"/>
                </a:cubicBezTo>
                <a:cubicBezTo>
                  <a:pt x="4695408" y="4332261"/>
                  <a:pt x="4542162" y="4293925"/>
                  <a:pt x="4442297" y="4316397"/>
                </a:cubicBezTo>
                <a:cubicBezTo>
                  <a:pt x="4342432" y="4338869"/>
                  <a:pt x="4168894" y="4277823"/>
                  <a:pt x="4058727" y="4316397"/>
                </a:cubicBezTo>
                <a:cubicBezTo>
                  <a:pt x="3948560" y="4354971"/>
                  <a:pt x="3814862" y="4315931"/>
                  <a:pt x="3675158" y="4316397"/>
                </a:cubicBezTo>
                <a:cubicBezTo>
                  <a:pt x="3535454" y="4316863"/>
                  <a:pt x="3192992" y="4238516"/>
                  <a:pt x="3020833" y="4316397"/>
                </a:cubicBezTo>
                <a:cubicBezTo>
                  <a:pt x="2848674" y="4394278"/>
                  <a:pt x="2781523" y="4292789"/>
                  <a:pt x="2637263" y="4316397"/>
                </a:cubicBezTo>
                <a:cubicBezTo>
                  <a:pt x="2493003" y="4340005"/>
                  <a:pt x="2364206" y="4315182"/>
                  <a:pt x="2163441" y="4316397"/>
                </a:cubicBezTo>
                <a:cubicBezTo>
                  <a:pt x="1962676" y="4317612"/>
                  <a:pt x="1688044" y="4238666"/>
                  <a:pt x="1509116" y="4316397"/>
                </a:cubicBezTo>
                <a:cubicBezTo>
                  <a:pt x="1330188" y="4394128"/>
                  <a:pt x="1103045" y="4261780"/>
                  <a:pt x="719414" y="4316397"/>
                </a:cubicBezTo>
                <a:cubicBezTo>
                  <a:pt x="366471" y="4318594"/>
                  <a:pt x="-45378" y="3988793"/>
                  <a:pt x="0" y="3596983"/>
                </a:cubicBezTo>
                <a:cubicBezTo>
                  <a:pt x="-12284" y="3360839"/>
                  <a:pt x="46421" y="3118724"/>
                  <a:pt x="0" y="2963918"/>
                </a:cubicBezTo>
                <a:cubicBezTo>
                  <a:pt x="-46421" y="2809113"/>
                  <a:pt x="1884" y="2515024"/>
                  <a:pt x="0" y="2388404"/>
                </a:cubicBezTo>
                <a:cubicBezTo>
                  <a:pt x="-1884" y="2261784"/>
                  <a:pt x="4573" y="1974774"/>
                  <a:pt x="0" y="1812890"/>
                </a:cubicBezTo>
                <a:cubicBezTo>
                  <a:pt x="-4573" y="1651006"/>
                  <a:pt x="114514" y="1097183"/>
                  <a:pt x="0" y="719414"/>
                </a:cubicBezTo>
                <a:close/>
              </a:path>
            </a:pathLst>
          </a:custGeom>
          <a:noFill/>
          <a:ln w="38100">
            <a:solidFill>
              <a:srgbClr val="92D050"/>
            </a:solidFill>
            <a:prstDash val="dash"/>
            <a:extLst>
              <a:ext uri="{C807C97D-BFC1-408E-A445-0C87EB9F89A2}">
                <ask:lineSketchStyleProps xmlns:ask="http://schemas.microsoft.com/office/drawing/2018/sketchyshapes" sd="182505698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ga" dirty="0"/>
          </a:p>
        </p:txBody>
      </p:sp>
      <p:sp>
        <p:nvSpPr>
          <p:cNvPr id="8" name="TextBox 7">
            <a:extLst>
              <a:ext uri="{FF2B5EF4-FFF2-40B4-BE49-F238E27FC236}">
                <a16:creationId xmlns:a16="http://schemas.microsoft.com/office/drawing/2014/main" id="{F732A980-6CAB-A8EF-2EFB-3B489AF2211D}"/>
              </a:ext>
            </a:extLst>
          </p:cNvPr>
          <p:cNvSpPr txBox="1"/>
          <p:nvPr/>
        </p:nvSpPr>
        <p:spPr>
          <a:xfrm>
            <a:off x="1075486" y="2184137"/>
            <a:ext cx="9925741" cy="3785652"/>
          </a:xfrm>
          <a:prstGeom prst="rect">
            <a:avLst/>
          </a:prstGeom>
          <a:noFill/>
        </p:spPr>
        <p:txBody>
          <a:bodyPr wrap="square" rtlCol="0">
            <a:normAutofit lnSpcReduction="10000"/>
          </a:bodyPr>
          <a:lstStyle/>
          <a:p>
            <a:pPr marL="285750" indent="-285750" algn="l" rtl="0">
              <a:buFont typeface="Arial" panose="020B0604020202020204" pitchFamily="34" charset="0"/>
              <a:buChar char="•"/>
            </a:pPr>
            <a:r>
              <a:rPr lang="ga" sz="2400" b="0" i="0" u="none" baseline="0"/>
              <a:t>Léigí ár gComhaontú Spáis Chróga</a:t>
            </a:r>
          </a:p>
          <a:p>
            <a:pPr marL="285750" indent="-285750" algn="l" rtl="0">
              <a:buFont typeface="Arial" panose="020B0604020202020204" pitchFamily="34" charset="0"/>
              <a:buChar char="•"/>
            </a:pPr>
            <a:endParaRPr lang="ga" sz="2400" dirty="0"/>
          </a:p>
          <a:p>
            <a:pPr marL="285750" indent="-285750" algn="l" rtl="0">
              <a:buFont typeface="Arial" panose="020B0604020202020204" pitchFamily="34" charset="0"/>
              <a:buChar char="•"/>
            </a:pPr>
            <a:r>
              <a:rPr lang="ga" sz="2400" b="0" i="0" u="none" baseline="0"/>
              <a:t>Dírígí ar chuid amháin den Chomhaontú</a:t>
            </a:r>
          </a:p>
          <a:p>
            <a:pPr marL="285750" indent="-285750" algn="l" rtl="0">
              <a:buFont typeface="Arial" panose="020B0604020202020204" pitchFamily="34" charset="0"/>
              <a:buChar char="•"/>
            </a:pPr>
            <a:endParaRPr lang="ga" sz="2400" dirty="0"/>
          </a:p>
          <a:p>
            <a:pPr marL="285750" indent="-285750" algn="l" rtl="0">
              <a:buFont typeface="Arial" panose="020B0604020202020204" pitchFamily="34" charset="0"/>
              <a:buChar char="•"/>
            </a:pPr>
            <a:r>
              <a:rPr lang="ga" sz="2400" b="0" i="0" u="none" baseline="0"/>
              <a:t>Cuimhnígí ar cheist amháin le cur ar chara libh, ina bhfiafraítear an bhfuil an chuid seo den Chomhaontú á comhlíonadh aige</a:t>
            </a:r>
          </a:p>
          <a:p>
            <a:pPr marL="285750" indent="-285750" algn="l" rtl="0">
              <a:buFont typeface="Arial" panose="020B0604020202020204" pitchFamily="34" charset="0"/>
              <a:buChar char="•"/>
            </a:pPr>
            <a:endParaRPr lang="ga" sz="2400" dirty="0"/>
          </a:p>
          <a:p>
            <a:pPr marL="285750" indent="-285750" algn="l" rtl="0">
              <a:buFont typeface="Arial" panose="020B0604020202020204" pitchFamily="34" charset="0"/>
              <a:buChar char="•"/>
            </a:pPr>
            <a:r>
              <a:rPr lang="ga" sz="2400" b="0" i="0" u="none" baseline="0"/>
              <a:t>Scríobhaigí an cheist ar phíosa páipéir </a:t>
            </a:r>
          </a:p>
          <a:p>
            <a:pPr marL="285750" indent="-285750" algn="l" rtl="0">
              <a:buFont typeface="Arial" panose="020B0604020202020204" pitchFamily="34" charset="0"/>
              <a:buChar char="•"/>
            </a:pPr>
            <a:endParaRPr lang="ga" sz="2400" dirty="0"/>
          </a:p>
          <a:p>
            <a:pPr marL="285750" indent="-285750" algn="l" rtl="0">
              <a:buFont typeface="Arial" panose="020B0604020202020204" pitchFamily="34" charset="0"/>
              <a:buChar char="•"/>
            </a:pPr>
            <a:r>
              <a:rPr lang="ga" sz="2400" b="0" i="0" u="none" baseline="0"/>
              <a:t>Babhtálaigí ceisteanna le cara le </a:t>
            </a:r>
            <a:r>
              <a:rPr lang="ga" sz="2400" b="0" i="0" u="sng" baseline="0"/>
              <a:t>go bhfreagróidh sibh na ceisteanna seo ag deireadh an aonaid seo</a:t>
            </a:r>
          </a:p>
        </p:txBody>
      </p:sp>
    </p:spTree>
    <p:extLst>
      <p:ext uri="{BB962C8B-B14F-4D97-AF65-F5344CB8AC3E}">
        <p14:creationId xmlns:p14="http://schemas.microsoft.com/office/powerpoint/2010/main" val="296868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a:xfrm>
            <a:off x="832067" y="413653"/>
            <a:ext cx="10515600" cy="1286132"/>
          </a:xfrm>
        </p:spPr>
        <p:txBody>
          <a:bodyPr>
            <a:normAutofit/>
          </a:bodyPr>
          <a:lstStyle/>
          <a:p>
            <a:r>
              <a:rPr lang="ga" b="1" i="0" u="none" baseline="0" dirty="0">
                <a:cs typeface="Calibri Light"/>
              </a:rPr>
              <a:t>Gníomhaíocht 2: Áras a shamhlú</a:t>
            </a:r>
            <a:endParaRPr lang="en-US" b="1" dirty="0"/>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4" name="Rectangle: Rounded Corners 3">
            <a:extLst>
              <a:ext uri="{FF2B5EF4-FFF2-40B4-BE49-F238E27FC236}">
                <a16:creationId xmlns:a16="http://schemas.microsoft.com/office/drawing/2014/main" id="{2F480D45-7C66-0003-418C-C1D6E0E58AC1}"/>
              </a:ext>
            </a:extLst>
          </p:cNvPr>
          <p:cNvSpPr/>
          <p:nvPr/>
        </p:nvSpPr>
        <p:spPr>
          <a:xfrm>
            <a:off x="4435573" y="1699785"/>
            <a:ext cx="6842027" cy="3798269"/>
          </a:xfrm>
          <a:prstGeom prst="roundRect">
            <a:avLst/>
          </a:prstGeom>
          <a:noFill/>
          <a:ln>
            <a:solidFill>
              <a:srgbClr val="588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2" descr="Pin stock vector. Illustration of button, push, silver - 8130684">
            <a:extLst>
              <a:ext uri="{FF2B5EF4-FFF2-40B4-BE49-F238E27FC236}">
                <a16:creationId xmlns:a16="http://schemas.microsoft.com/office/drawing/2014/main" id="{9B274CB5-E6DA-5059-CEC4-A0263311C447}"/>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3914" t="11018" r="15024"/>
          <a:stretch/>
        </p:blipFill>
        <p:spPr bwMode="auto">
          <a:xfrm>
            <a:off x="4173703" y="1574150"/>
            <a:ext cx="498015" cy="5644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2F7A25A-5106-CA9D-9308-6DD3CFD70975}"/>
              </a:ext>
            </a:extLst>
          </p:cNvPr>
          <p:cNvSpPr txBox="1"/>
          <p:nvPr/>
        </p:nvSpPr>
        <p:spPr>
          <a:xfrm>
            <a:off x="832067" y="2137879"/>
            <a:ext cx="3630478" cy="4401205"/>
          </a:xfrm>
          <a:prstGeom prst="rect">
            <a:avLst/>
          </a:prstGeom>
          <a:noFill/>
        </p:spPr>
        <p:txBody>
          <a:bodyPr wrap="square">
            <a:spAutoFit/>
          </a:bodyPr>
          <a:lstStyle/>
          <a:p>
            <a:pPr lvl="0">
              <a:defRPr/>
            </a:pPr>
            <a:r>
              <a:rPr lang="ga" sz="2000" b="1" i="1" kern="100" dirty="0">
                <a:solidFill>
                  <a:srgbClr val="191919"/>
                </a:solidFill>
                <a:ea typeface="Calibri" panose="020F0502020204030204" pitchFamily="34" charset="0"/>
                <a:cs typeface="Calibri" panose="020F0502020204030204" pitchFamily="34" charset="0"/>
              </a:rPr>
              <a:t>Spás mór oscailte agus ballaí cloiche liatha. Bhí foirgneamh trí stór ar gach aon taobh de agus foirgneamh dhá stór eatarthu sin, bhí na ballaí tógtha go hálainn ar nós na hArdeaglaise </a:t>
            </a:r>
            <a:r>
              <a:rPr lang="ga" sz="2000" b="1" kern="100" dirty="0">
                <a:solidFill>
                  <a:srgbClr val="191919"/>
                </a:solidFill>
                <a:ea typeface="Calibri" panose="020F0502020204030204" pitchFamily="34" charset="0"/>
                <a:cs typeface="Calibri" panose="020F0502020204030204" pitchFamily="34" charset="0"/>
              </a:rPr>
              <a:t>[i dTuaim]</a:t>
            </a:r>
            <a:r>
              <a:rPr lang="ga" sz="2000" b="1" i="1" kern="100" dirty="0">
                <a:solidFill>
                  <a:srgbClr val="191919"/>
                </a:solidFill>
                <a:ea typeface="Calibri" panose="020F0502020204030204" pitchFamily="34" charset="0"/>
                <a:cs typeface="Calibri" panose="020F0502020204030204" pitchFamily="34" charset="0"/>
              </a:rPr>
              <a:t>, cloch ghearrtha, cuma an fhuachta air ach tógtha go hálainn. </a:t>
            </a:r>
          </a:p>
          <a:p>
            <a:pPr lvl="0">
              <a:defRPr/>
            </a:pPr>
            <a:endParaRPr lang="ga" sz="2000" b="1" i="1" kern="100" dirty="0">
              <a:solidFill>
                <a:srgbClr val="191919"/>
              </a:solidFill>
              <a:ea typeface="Calibri" panose="020F0502020204030204" pitchFamily="34" charset="0"/>
              <a:cs typeface="Calibri" panose="020F0502020204030204" pitchFamily="34" charset="0"/>
            </a:endParaRPr>
          </a:p>
          <a:p>
            <a:pPr lvl="0">
              <a:defRPr/>
            </a:pPr>
            <a:r>
              <a:rPr lang="ga" sz="2000" dirty="0"/>
              <a:t>Julia Carter, a d’oibrigh mar shearbhónta/mar gharraíodóir san áras Máithreacha agus Naíonán i dTuaim</a:t>
            </a:r>
            <a:endParaRPr lang="ga" sz="2000" b="1" kern="100" dirty="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474DC64-2959-E501-48D7-BB386B75B15C}"/>
              </a:ext>
            </a:extLst>
          </p:cNvPr>
          <p:cNvSpPr txBox="1"/>
          <p:nvPr/>
        </p:nvSpPr>
        <p:spPr>
          <a:xfrm>
            <a:off x="855577" y="2225464"/>
            <a:ext cx="3531001" cy="4339650"/>
          </a:xfrm>
          <a:prstGeom prst="rect">
            <a:avLst/>
          </a:prstGeom>
          <a:solidFill>
            <a:schemeClr val="bg1"/>
          </a:solidFill>
        </p:spPr>
        <p:txBody>
          <a:bodyPr wrap="square">
            <a:spAutoFit/>
          </a:bodyPr>
          <a:lstStyle/>
          <a:p>
            <a:pPr>
              <a:defRPr/>
            </a:pPr>
            <a:r>
              <a:rPr lang="ga" sz="2000" b="1" i="1" dirty="0"/>
              <a:t>Cé go raibh go leor fairsinge san áras, bhí sé cosúil le gach struchtúr institiúideach eile – bunúsach agus scaipthe amach go neamhrialta, in ainneoin na n‑athchóirithe éagsúla agus feabhsúchán a rinneadh.</a:t>
            </a:r>
          </a:p>
          <a:p>
            <a:pPr>
              <a:defRPr/>
            </a:pPr>
            <a:endParaRPr lang="ga" sz="2000" b="1" i="1" dirty="0"/>
          </a:p>
          <a:p>
            <a:pPr>
              <a:defRPr/>
            </a:pPr>
            <a:r>
              <a:rPr lang="ga" sz="2000" dirty="0"/>
              <a:t>Siúr Bon Secour</a:t>
            </a:r>
          </a:p>
          <a:p>
            <a:pPr>
              <a:defRPr/>
            </a:pP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B02DBD0-47BC-F8C3-4C5A-EFBD33544802}"/>
              </a:ext>
            </a:extLst>
          </p:cNvPr>
          <p:cNvSpPr txBox="1"/>
          <p:nvPr/>
        </p:nvSpPr>
        <p:spPr>
          <a:xfrm>
            <a:off x="774858" y="2111849"/>
            <a:ext cx="3630478" cy="3785652"/>
          </a:xfrm>
          <a:prstGeom prst="rect">
            <a:avLst/>
          </a:prstGeom>
          <a:solidFill>
            <a:schemeClr val="bg1"/>
          </a:solidFill>
        </p:spPr>
        <p:txBody>
          <a:bodyPr wrap="square">
            <a:spAutoFit/>
          </a:bodyPr>
          <a:lstStyle/>
          <a:p>
            <a:pPr>
              <a:defRPr/>
            </a:pPr>
            <a:r>
              <a:rPr lang="ga" sz="2000" b="1" i="1" kern="0" dirty="0">
                <a:solidFill>
                  <a:srgbClr val="191919"/>
                </a:solidFill>
                <a:latin typeface="Calibri" panose="020F0502020204030204" pitchFamily="34" charset="0"/>
                <a:ea typeface="Calibri" panose="020F0502020204030204" pitchFamily="34" charset="0"/>
                <a:cs typeface="Calibri" panose="020F0502020204030204" pitchFamily="34" charset="0"/>
              </a:rPr>
              <a:t>Ba choimhthíoch an áit é an t‑áras máithreacha agus naíonán. Foirgneamh mór millteach a bhí ann, i bhfad níos mó ná rud ar bith eile i dTuaim, seachas an Ardeaglais.’ </a:t>
            </a:r>
            <a:r>
              <a:rPr lang="ga" sz="2000" kern="0" dirty="0">
                <a:solidFill>
                  <a:srgbClr val="191919"/>
                </a:solidFill>
                <a:latin typeface="Calibri" panose="020F0502020204030204" pitchFamily="34" charset="0"/>
                <a:ea typeface="Calibri" panose="020F0502020204030204" pitchFamily="34" charset="0"/>
                <a:cs typeface="Calibri" panose="020F0502020204030204" pitchFamily="34" charset="0"/>
              </a:rPr>
              <a:t>Bhí </a:t>
            </a:r>
            <a:r>
              <a:rPr lang="ga" sz="2000" b="1" i="1" kern="0" dirty="0">
                <a:solidFill>
                  <a:srgbClr val="191919"/>
                </a:solidFill>
                <a:latin typeface="Calibri" panose="020F0502020204030204" pitchFamily="34" charset="0"/>
                <a:ea typeface="Calibri" panose="020F0502020204030204" pitchFamily="34" charset="0"/>
                <a:cs typeface="Calibri" panose="020F0502020204030204" pitchFamily="34" charset="0"/>
              </a:rPr>
              <a:t>‘sceardanna gloine leabaithe i mbarr’</a:t>
            </a:r>
            <a:r>
              <a:rPr lang="ga" sz="2000" kern="0" dirty="0">
                <a:solidFill>
                  <a:srgbClr val="191919"/>
                </a:solidFill>
                <a:latin typeface="Calibri" panose="020F0502020204030204" pitchFamily="34" charset="0"/>
                <a:ea typeface="Calibri" panose="020F0502020204030204" pitchFamily="34" charset="0"/>
                <a:cs typeface="Calibri" panose="020F0502020204030204" pitchFamily="34" charset="0"/>
              </a:rPr>
              <a:t> an </a:t>
            </a:r>
            <a:r>
              <a:rPr lang="ga" sz="2000" b="1" i="1" kern="0" dirty="0">
                <a:solidFill>
                  <a:srgbClr val="191919"/>
                </a:solidFill>
                <a:latin typeface="Calibri" panose="020F0502020204030204" pitchFamily="34" charset="0"/>
                <a:ea typeface="Calibri" panose="020F0502020204030204" pitchFamily="34" charset="0"/>
                <a:cs typeface="Calibri" panose="020F0502020204030204" pitchFamily="34" charset="0"/>
              </a:rPr>
              <a:t>‘bhalla ard cloiche’ timpeall an árais.</a:t>
            </a:r>
          </a:p>
          <a:p>
            <a:pPr>
              <a:defRPr/>
            </a:pPr>
            <a:endParaRPr lang="ga" sz="2000" b="1" i="1" kern="0" dirty="0">
              <a:solidFill>
                <a:srgbClr val="191919"/>
              </a:solidFill>
              <a:latin typeface="Calibri" panose="020F0502020204030204" pitchFamily="34" charset="0"/>
              <a:ea typeface="Calibri" panose="020F0502020204030204" pitchFamily="34" charset="0"/>
              <a:cs typeface="Calibri" panose="020F0502020204030204" pitchFamily="34" charset="0"/>
            </a:endParaRPr>
          </a:p>
          <a:p>
            <a:pPr lvl="0">
              <a:defRPr/>
            </a:pPr>
            <a:r>
              <a:rPr lang="ga" sz="2000" dirty="0"/>
              <a:t>Catherine Corless, staraí agus gníomhaí áitiúil</a:t>
            </a:r>
            <a:endParaRPr lang="ga" sz="2000" b="1" kern="100"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82C388B-762C-E476-6972-85C3C665F42B}"/>
              </a:ext>
            </a:extLst>
          </p:cNvPr>
          <p:cNvSpPr txBox="1"/>
          <p:nvPr/>
        </p:nvSpPr>
        <p:spPr>
          <a:xfrm>
            <a:off x="5653899" y="2783311"/>
            <a:ext cx="4405373" cy="1169551"/>
          </a:xfrm>
          <a:prstGeom prst="rect">
            <a:avLst/>
          </a:prstGeom>
          <a:solidFill>
            <a:srgbClr val="EBF4E9"/>
          </a:solidFill>
        </p:spPr>
        <p:txBody>
          <a:bodyPr wrap="square" rtlCol="0">
            <a:spAutoFit/>
          </a:bodyPr>
          <a:lstStyle/>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r>
              <a:rPr lang="ga-IE" altLang="en-US" sz="1000" dirty="0">
                <a:solidFill>
                  <a:srgbClr val="1F1F1F"/>
                </a:solidFill>
                <a:latin typeface="Arial" panose="020B0604020202020204" pitchFamily="34" charset="0"/>
                <a:cs typeface="Arial" panose="020B0604020202020204" pitchFamily="34" charset="0"/>
              </a:rPr>
              <a:t>Cuardaigh ar líne do sheanghrianghraf de </a:t>
            </a:r>
            <a:r>
              <a:rPr lang="ga" sz="1000" dirty="0">
                <a:latin typeface="Arial" panose="020B0604020202020204" pitchFamily="34" charset="0"/>
                <a:ea typeface="Arial" panose="020B0604020202020204" pitchFamily="34" charset="0"/>
                <a:cs typeface="Arial" panose="020B0604020202020204" pitchFamily="34" charset="0"/>
              </a:rPr>
              <a:t>Áras Máithreacha agus Naíonán </a:t>
            </a:r>
            <a:r>
              <a:rPr lang="ga-IE" altLang="en-US" sz="1000" dirty="0">
                <a:solidFill>
                  <a:srgbClr val="1F1F1F"/>
                </a:solidFill>
                <a:latin typeface="Arial" panose="020B0604020202020204" pitchFamily="34" charset="0"/>
                <a:cs typeface="Arial" panose="020B0604020202020204" pitchFamily="34" charset="0"/>
              </a:rPr>
              <a:t>Thuama</a:t>
            </a: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8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grpSp>
        <p:nvGrpSpPr>
          <p:cNvPr id="2" name="Group 1">
            <a:extLst>
              <a:ext uri="{FF2B5EF4-FFF2-40B4-BE49-F238E27FC236}">
                <a16:creationId xmlns:a16="http://schemas.microsoft.com/office/drawing/2014/main" id="{3CFDE805-B1CB-BE76-6745-99332181A447}"/>
              </a:ext>
            </a:extLst>
          </p:cNvPr>
          <p:cNvGrpSpPr/>
          <p:nvPr/>
        </p:nvGrpSpPr>
        <p:grpSpPr>
          <a:xfrm>
            <a:off x="836853" y="1501797"/>
            <a:ext cx="10440747" cy="5101239"/>
            <a:chOff x="836853" y="1501797"/>
            <a:chExt cx="10440747" cy="5101239"/>
          </a:xfrm>
        </p:grpSpPr>
        <p:sp>
          <p:nvSpPr>
            <p:cNvPr id="3" name="TextBox 2">
              <a:extLst>
                <a:ext uri="{FF2B5EF4-FFF2-40B4-BE49-F238E27FC236}">
                  <a16:creationId xmlns:a16="http://schemas.microsoft.com/office/drawing/2014/main" id="{FB7D4787-4D97-A3F0-FB2B-479323D775CF}"/>
                </a:ext>
              </a:extLst>
            </p:cNvPr>
            <p:cNvSpPr txBox="1"/>
            <p:nvPr/>
          </p:nvSpPr>
          <p:spPr>
            <a:xfrm>
              <a:off x="838200" y="1501797"/>
              <a:ext cx="10439400" cy="4524315"/>
            </a:xfrm>
            <a:prstGeom prst="rect">
              <a:avLst/>
            </a:prstGeom>
            <a:noFill/>
          </p:spPr>
          <p:txBody>
            <a:bodyPr wrap="square" rtlCol="0">
              <a:normAutofit/>
            </a:bodyPr>
            <a:lstStyle/>
            <a:p>
              <a:pPr algn="l" rtl="0">
                <a:buClr>
                  <a:srgbClr val="147437"/>
                </a:buClr>
              </a:pPr>
              <a:r>
                <a:rPr lang="ga" b="0" i="0" u="sng" baseline="0">
                  <a:latin typeface="Arial" panose="020B0604020202020204" pitchFamily="34" charset="0"/>
                  <a:ea typeface="Arial" panose="020B0604020202020204" pitchFamily="34" charset="0"/>
                  <a:cs typeface="Arial" panose="020B0604020202020204" pitchFamily="34" charset="0"/>
                </a:rPr>
                <a:t>Cuid 1</a:t>
              </a:r>
            </a:p>
            <a:p>
              <a:pPr marL="285750" indent="-285750" algn="l" rtl="0">
                <a:buClr>
                  <a:srgbClr val="147437"/>
                </a:buClr>
                <a:buFont typeface="Courier New" panose="02070309020205020404" pitchFamily="49" charset="0"/>
                <a:buChar char="o"/>
              </a:pPr>
              <a:r>
                <a:rPr lang="ga" b="0" i="0" u="none" baseline="0">
                  <a:latin typeface="Arial" panose="020B0604020202020204" pitchFamily="34" charset="0"/>
                  <a:ea typeface="Arial" panose="020B0604020202020204" pitchFamily="34" charset="0"/>
                  <a:cs typeface="Arial" panose="020B0604020202020204" pitchFamily="34" charset="0"/>
                </a:rPr>
                <a:t>Léigí an cárta agus sainaithnígí aon fhocal nó nath nach dtuigeann sibh. Cuirigí ceist ar chara cúnamh a thabhairt. Mura n‑oibreoidh sé sin, cuirigí ceist ormsa.</a:t>
              </a:r>
            </a:p>
            <a:p>
              <a:pPr marL="285750" indent="-285750" algn="l" rtl="0">
                <a:buClr>
                  <a:srgbClr val="147437"/>
                </a:buClr>
                <a:buFont typeface="Courier New" panose="02070309020205020404" pitchFamily="49" charset="0"/>
                <a:buChar char="o"/>
              </a:pPr>
              <a:endParaRPr lang="ga" dirty="0">
                <a:latin typeface="Arial" panose="020B0604020202020204" pitchFamily="34" charset="0"/>
                <a:cs typeface="Arial" panose="020B0604020202020204" pitchFamily="34" charset="0"/>
              </a:endParaRPr>
            </a:p>
            <a:p>
              <a:pPr algn="l" rtl="0">
                <a:buClr>
                  <a:srgbClr val="147437"/>
                </a:buClr>
              </a:pPr>
              <a:r>
                <a:rPr lang="ga" b="0" i="0" u="sng" baseline="0">
                  <a:latin typeface="Arial" panose="020B0604020202020204" pitchFamily="34" charset="0"/>
                  <a:ea typeface="Arial" panose="020B0604020202020204" pitchFamily="34" charset="0"/>
                  <a:cs typeface="Arial" panose="020B0604020202020204" pitchFamily="34" charset="0"/>
                </a:rPr>
                <a:t>Cuid 2</a:t>
              </a:r>
            </a:p>
            <a:p>
              <a:pPr marL="285750" indent="-285750" algn="l" rtl="0">
                <a:buClr>
                  <a:srgbClr val="147437"/>
                </a:buClr>
                <a:buFont typeface="Courier New" panose="02070309020205020404" pitchFamily="49" charset="0"/>
                <a:buChar char="o"/>
              </a:pPr>
              <a:r>
                <a:rPr lang="ga" b="0" i="0" u="none" baseline="0">
                  <a:latin typeface="Arial" panose="020B0604020202020204" pitchFamily="34" charset="0"/>
                  <a:ea typeface="Arial" panose="020B0604020202020204" pitchFamily="34" charset="0"/>
                  <a:cs typeface="Arial" panose="020B0604020202020204" pitchFamily="34" charset="0"/>
                </a:rPr>
                <a:t>Cruthaígí amlíne d’áras Thuama, ach sibh féin a chur in ord go fisiciúil ón mbliain ina luaithe go dtí an bhliain is déanaí. </a:t>
              </a:r>
            </a:p>
            <a:p>
              <a:pPr marL="285750" indent="-285750" algn="l" rtl="0">
                <a:buClr>
                  <a:srgbClr val="147437"/>
                </a:buClr>
                <a:buFont typeface="Courier New" panose="02070309020205020404" pitchFamily="49" charset="0"/>
                <a:buChar char="o"/>
              </a:pPr>
              <a:endParaRPr lang="ga" dirty="0">
                <a:latin typeface="Arial" panose="020B0604020202020204" pitchFamily="34" charset="0"/>
                <a:cs typeface="Arial" panose="020B0604020202020204" pitchFamily="34" charset="0"/>
              </a:endParaRPr>
            </a:p>
            <a:p>
              <a:pPr algn="l" rtl="0">
                <a:buClr>
                  <a:srgbClr val="147437"/>
                </a:buClr>
              </a:pPr>
              <a:r>
                <a:rPr lang="ga" b="0" i="0" u="none" baseline="0">
                  <a:solidFill>
                    <a:srgbClr val="29A94F"/>
                  </a:solidFill>
                  <a:latin typeface="Arial" panose="020B0604020202020204" pitchFamily="34" charset="0"/>
                  <a:ea typeface="Arial" panose="020B0604020202020204" pitchFamily="34" charset="0"/>
                  <a:cs typeface="Arial" panose="020B0604020202020204" pitchFamily="34" charset="0"/>
                </a:rPr>
                <a:t>Roinnfidh mé sibh in bhur ngrúpaí beaga</a:t>
              </a:r>
            </a:p>
            <a:p>
              <a:pPr marL="285750" indent="-285750" algn="l" rtl="0">
                <a:buClr>
                  <a:srgbClr val="147437"/>
                </a:buClr>
                <a:buFont typeface="Courier New" panose="02070309020205020404" pitchFamily="49" charset="0"/>
                <a:buChar char="o"/>
              </a:pPr>
              <a:endParaRPr lang="ga" dirty="0">
                <a:latin typeface="Arial" panose="020B0604020202020204" pitchFamily="34" charset="0"/>
                <a:cs typeface="Arial" panose="020B0604020202020204" pitchFamily="34" charset="0"/>
              </a:endParaRPr>
            </a:p>
            <a:p>
              <a:pPr algn="l" rtl="0">
                <a:buClr>
                  <a:srgbClr val="147437"/>
                </a:buClr>
              </a:pPr>
              <a:r>
                <a:rPr lang="ga" b="0" i="0" u="sng" baseline="0">
                  <a:latin typeface="Arial" panose="020B0604020202020204" pitchFamily="34" charset="0"/>
                  <a:ea typeface="Arial" panose="020B0604020202020204" pitchFamily="34" charset="0"/>
                  <a:cs typeface="Arial" panose="020B0604020202020204" pitchFamily="34" charset="0"/>
                </a:rPr>
                <a:t>Cuid 3</a:t>
              </a:r>
            </a:p>
            <a:p>
              <a:pPr marL="285750" indent="-285750" algn="l" rtl="0">
                <a:buClr>
                  <a:srgbClr val="147437"/>
                </a:buClr>
                <a:buFont typeface="Courier New" panose="02070309020205020404" pitchFamily="49" charset="0"/>
                <a:buChar char="o"/>
              </a:pPr>
              <a:r>
                <a:rPr lang="ga" b="0" i="0" u="none" baseline="0">
                  <a:latin typeface="Arial" panose="020B0604020202020204" pitchFamily="34" charset="0"/>
                  <a:ea typeface="Arial" panose="020B0604020202020204" pitchFamily="34" charset="0"/>
                  <a:cs typeface="Arial" panose="020B0604020202020204" pitchFamily="34" charset="0"/>
                </a:rPr>
                <a:t>In bhur ngrúpa féin, pleanálaigí agus cruthaígí cuir i ngrúpa faoi na himeachtaí/pearsana ar na cártaí ar fad atá agaibh le chéile.</a:t>
              </a:r>
            </a:p>
            <a:p>
              <a:pPr marL="285750" indent="-285750" algn="l" rtl="0">
                <a:buClr>
                  <a:srgbClr val="147437"/>
                </a:buClr>
                <a:buFont typeface="Courier New" panose="02070309020205020404" pitchFamily="49" charset="0"/>
                <a:buChar char="o"/>
              </a:pPr>
              <a:endParaRPr lang="ga" dirty="0">
                <a:latin typeface="Arial" panose="020B0604020202020204" pitchFamily="34" charset="0"/>
                <a:cs typeface="Arial" panose="020B0604020202020204" pitchFamily="34" charset="0"/>
              </a:endParaRPr>
            </a:p>
            <a:p>
              <a:pPr algn="l" rtl="0">
                <a:buClr>
                  <a:srgbClr val="147437"/>
                </a:buClr>
              </a:pPr>
              <a:r>
                <a:rPr lang="ga" b="0" i="0" u="none" baseline="0">
                  <a:solidFill>
                    <a:srgbClr val="29A94F"/>
                  </a:solidFill>
                  <a:latin typeface="Arial" panose="020B0604020202020204" pitchFamily="34" charset="0"/>
                  <a:ea typeface="Arial" panose="020B0604020202020204" pitchFamily="34" charset="0"/>
                  <a:cs typeface="Arial" panose="020B0604020202020204" pitchFamily="34" charset="0"/>
                </a:rPr>
                <a:t>Beidh na cuir i láthair grúpa in ord croineolaíoch (ón mbliain is luaithe go dtí na blianta is déanaí)</a:t>
              </a:r>
            </a:p>
            <a:p>
              <a:pPr marL="285750" indent="-285750" algn="l" rtl="0">
                <a:buClr>
                  <a:srgbClr val="147437"/>
                </a:buClr>
                <a:buFont typeface="Courier New" panose="02070309020205020404" pitchFamily="49" charset="0"/>
                <a:buChar char="o"/>
              </a:pPr>
              <a:endParaRPr lang="ga"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097DC03-933C-8B15-0CE9-9CC76957089E}"/>
                </a:ext>
              </a:extLst>
            </p:cNvPr>
            <p:cNvGrpSpPr/>
            <p:nvPr/>
          </p:nvGrpSpPr>
          <p:grpSpPr>
            <a:xfrm>
              <a:off x="836853" y="5780354"/>
              <a:ext cx="10440747" cy="822682"/>
              <a:chOff x="836853" y="5679375"/>
              <a:chExt cx="10440747" cy="822682"/>
            </a:xfrm>
          </p:grpSpPr>
          <p:sp>
            <p:nvSpPr>
              <p:cNvPr id="6" name="Oval 5">
                <a:extLst>
                  <a:ext uri="{FF2B5EF4-FFF2-40B4-BE49-F238E27FC236}">
                    <a16:creationId xmlns:a16="http://schemas.microsoft.com/office/drawing/2014/main" id="{A0A9ECA1-B1C9-485B-B128-3A535F3069E3}"/>
                  </a:ext>
                </a:extLst>
              </p:cNvPr>
              <p:cNvSpPr/>
              <p:nvPr/>
            </p:nvSpPr>
            <p:spPr>
              <a:xfrm>
                <a:off x="836853" y="5682528"/>
                <a:ext cx="876563" cy="813500"/>
              </a:xfrm>
              <a:custGeom>
                <a:avLst/>
                <a:gdLst>
                  <a:gd name="connsiteX0" fmla="*/ 0 w 876563"/>
                  <a:gd name="connsiteY0" fmla="*/ 406750 h 813500"/>
                  <a:gd name="connsiteX1" fmla="*/ 438282 w 876563"/>
                  <a:gd name="connsiteY1" fmla="*/ 0 h 813500"/>
                  <a:gd name="connsiteX2" fmla="*/ 876564 w 876563"/>
                  <a:gd name="connsiteY2" fmla="*/ 406750 h 813500"/>
                  <a:gd name="connsiteX3" fmla="*/ 438282 w 876563"/>
                  <a:gd name="connsiteY3" fmla="*/ 813500 h 813500"/>
                  <a:gd name="connsiteX4" fmla="*/ 0 w 876563"/>
                  <a:gd name="connsiteY4" fmla="*/ 406750 h 8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563" h="813500" extrusionOk="0">
                    <a:moveTo>
                      <a:pt x="0" y="406750"/>
                    </a:moveTo>
                    <a:cubicBezTo>
                      <a:pt x="-37631" y="137856"/>
                      <a:pt x="251300" y="-19996"/>
                      <a:pt x="438282" y="0"/>
                    </a:cubicBezTo>
                    <a:cubicBezTo>
                      <a:pt x="651050" y="16455"/>
                      <a:pt x="934370" y="164858"/>
                      <a:pt x="876564" y="406750"/>
                    </a:cubicBezTo>
                    <a:cubicBezTo>
                      <a:pt x="848835" y="576107"/>
                      <a:pt x="675549" y="828401"/>
                      <a:pt x="438282" y="813500"/>
                    </a:cubicBezTo>
                    <a:cubicBezTo>
                      <a:pt x="229732" y="767278"/>
                      <a:pt x="20427" y="629711"/>
                      <a:pt x="0" y="406750"/>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cxnSp>
            <p:nvCxnSpPr>
              <p:cNvPr id="10" name="Straight Arrow Connector 9">
                <a:extLst>
                  <a:ext uri="{FF2B5EF4-FFF2-40B4-BE49-F238E27FC236}">
                    <a16:creationId xmlns:a16="http://schemas.microsoft.com/office/drawing/2014/main" id="{AD942FBB-AB3D-DB49-618F-82D532D3EDD8}"/>
                  </a:ext>
                </a:extLst>
              </p:cNvPr>
              <p:cNvCxnSpPr>
                <a:stCxn id="6" idx="6"/>
              </p:cNvCxnSpPr>
              <p:nvPr/>
            </p:nvCxnSpPr>
            <p:spPr>
              <a:xfrm flipV="1">
                <a:off x="1713416" y="6086125"/>
                <a:ext cx="996380" cy="315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899FB88-9202-317F-5F4D-D32D34D5D435}"/>
                  </a:ext>
                </a:extLst>
              </p:cNvPr>
              <p:cNvSpPr/>
              <p:nvPr/>
            </p:nvSpPr>
            <p:spPr>
              <a:xfrm>
                <a:off x="2748684" y="5685681"/>
                <a:ext cx="876563" cy="813500"/>
              </a:xfrm>
              <a:custGeom>
                <a:avLst/>
                <a:gdLst>
                  <a:gd name="connsiteX0" fmla="*/ 0 w 876563"/>
                  <a:gd name="connsiteY0" fmla="*/ 406750 h 813500"/>
                  <a:gd name="connsiteX1" fmla="*/ 438282 w 876563"/>
                  <a:gd name="connsiteY1" fmla="*/ 0 h 813500"/>
                  <a:gd name="connsiteX2" fmla="*/ 876564 w 876563"/>
                  <a:gd name="connsiteY2" fmla="*/ 406750 h 813500"/>
                  <a:gd name="connsiteX3" fmla="*/ 438282 w 876563"/>
                  <a:gd name="connsiteY3" fmla="*/ 813500 h 813500"/>
                  <a:gd name="connsiteX4" fmla="*/ 0 w 876563"/>
                  <a:gd name="connsiteY4" fmla="*/ 406750 h 8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563" h="813500" extrusionOk="0">
                    <a:moveTo>
                      <a:pt x="0" y="406750"/>
                    </a:moveTo>
                    <a:cubicBezTo>
                      <a:pt x="-37631" y="137856"/>
                      <a:pt x="251300" y="-19996"/>
                      <a:pt x="438282" y="0"/>
                    </a:cubicBezTo>
                    <a:cubicBezTo>
                      <a:pt x="651050" y="16455"/>
                      <a:pt x="934370" y="164858"/>
                      <a:pt x="876564" y="406750"/>
                    </a:cubicBezTo>
                    <a:cubicBezTo>
                      <a:pt x="848835" y="576107"/>
                      <a:pt x="675549" y="828401"/>
                      <a:pt x="438282" y="813500"/>
                    </a:cubicBezTo>
                    <a:cubicBezTo>
                      <a:pt x="229732" y="767278"/>
                      <a:pt x="20427" y="629711"/>
                      <a:pt x="0" y="406750"/>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cxnSp>
            <p:nvCxnSpPr>
              <p:cNvPr id="13" name="Straight Arrow Connector 12">
                <a:extLst>
                  <a:ext uri="{FF2B5EF4-FFF2-40B4-BE49-F238E27FC236}">
                    <a16:creationId xmlns:a16="http://schemas.microsoft.com/office/drawing/2014/main" id="{71F8185A-AB8C-653E-9A9C-02EE6045A06B}"/>
                  </a:ext>
                </a:extLst>
              </p:cNvPr>
              <p:cNvCxnSpPr>
                <a:stCxn id="12" idx="6"/>
              </p:cNvCxnSpPr>
              <p:nvPr/>
            </p:nvCxnSpPr>
            <p:spPr>
              <a:xfrm flipV="1">
                <a:off x="3625247" y="6089278"/>
                <a:ext cx="996380" cy="315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5234688-F5CE-FF88-97A8-C939CA142105}"/>
                  </a:ext>
                </a:extLst>
              </p:cNvPr>
              <p:cNvSpPr/>
              <p:nvPr/>
            </p:nvSpPr>
            <p:spPr>
              <a:xfrm>
                <a:off x="4660515" y="5688557"/>
                <a:ext cx="876563" cy="813500"/>
              </a:xfrm>
              <a:custGeom>
                <a:avLst/>
                <a:gdLst>
                  <a:gd name="connsiteX0" fmla="*/ 0 w 876563"/>
                  <a:gd name="connsiteY0" fmla="*/ 406750 h 813500"/>
                  <a:gd name="connsiteX1" fmla="*/ 438282 w 876563"/>
                  <a:gd name="connsiteY1" fmla="*/ 0 h 813500"/>
                  <a:gd name="connsiteX2" fmla="*/ 876564 w 876563"/>
                  <a:gd name="connsiteY2" fmla="*/ 406750 h 813500"/>
                  <a:gd name="connsiteX3" fmla="*/ 438282 w 876563"/>
                  <a:gd name="connsiteY3" fmla="*/ 813500 h 813500"/>
                  <a:gd name="connsiteX4" fmla="*/ 0 w 876563"/>
                  <a:gd name="connsiteY4" fmla="*/ 406750 h 8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563" h="813500" extrusionOk="0">
                    <a:moveTo>
                      <a:pt x="0" y="406750"/>
                    </a:moveTo>
                    <a:cubicBezTo>
                      <a:pt x="-37631" y="137856"/>
                      <a:pt x="251300" y="-19996"/>
                      <a:pt x="438282" y="0"/>
                    </a:cubicBezTo>
                    <a:cubicBezTo>
                      <a:pt x="651050" y="16455"/>
                      <a:pt x="934370" y="164858"/>
                      <a:pt x="876564" y="406750"/>
                    </a:cubicBezTo>
                    <a:cubicBezTo>
                      <a:pt x="848835" y="576107"/>
                      <a:pt x="675549" y="828401"/>
                      <a:pt x="438282" y="813500"/>
                    </a:cubicBezTo>
                    <a:cubicBezTo>
                      <a:pt x="229732" y="767278"/>
                      <a:pt x="20427" y="629711"/>
                      <a:pt x="0" y="406750"/>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cxnSp>
            <p:nvCxnSpPr>
              <p:cNvPr id="15" name="Straight Arrow Connector 14">
                <a:extLst>
                  <a:ext uri="{FF2B5EF4-FFF2-40B4-BE49-F238E27FC236}">
                    <a16:creationId xmlns:a16="http://schemas.microsoft.com/office/drawing/2014/main" id="{09D36984-1683-6D80-F6BA-E368617560D7}"/>
                  </a:ext>
                </a:extLst>
              </p:cNvPr>
              <p:cNvCxnSpPr>
                <a:stCxn id="14" idx="6"/>
              </p:cNvCxnSpPr>
              <p:nvPr/>
            </p:nvCxnSpPr>
            <p:spPr>
              <a:xfrm flipV="1">
                <a:off x="5537078" y="6092154"/>
                <a:ext cx="996380" cy="315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01359C0-A403-EB44-A0C2-E7DED60AE4C8}"/>
                  </a:ext>
                </a:extLst>
              </p:cNvPr>
              <p:cNvSpPr/>
              <p:nvPr/>
            </p:nvSpPr>
            <p:spPr>
              <a:xfrm>
                <a:off x="6572346" y="5685681"/>
                <a:ext cx="876563" cy="813500"/>
              </a:xfrm>
              <a:custGeom>
                <a:avLst/>
                <a:gdLst>
                  <a:gd name="connsiteX0" fmla="*/ 0 w 876563"/>
                  <a:gd name="connsiteY0" fmla="*/ 406750 h 813500"/>
                  <a:gd name="connsiteX1" fmla="*/ 438282 w 876563"/>
                  <a:gd name="connsiteY1" fmla="*/ 0 h 813500"/>
                  <a:gd name="connsiteX2" fmla="*/ 876564 w 876563"/>
                  <a:gd name="connsiteY2" fmla="*/ 406750 h 813500"/>
                  <a:gd name="connsiteX3" fmla="*/ 438282 w 876563"/>
                  <a:gd name="connsiteY3" fmla="*/ 813500 h 813500"/>
                  <a:gd name="connsiteX4" fmla="*/ 0 w 876563"/>
                  <a:gd name="connsiteY4" fmla="*/ 406750 h 8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563" h="813500" extrusionOk="0">
                    <a:moveTo>
                      <a:pt x="0" y="406750"/>
                    </a:moveTo>
                    <a:cubicBezTo>
                      <a:pt x="-37631" y="137856"/>
                      <a:pt x="251300" y="-19996"/>
                      <a:pt x="438282" y="0"/>
                    </a:cubicBezTo>
                    <a:cubicBezTo>
                      <a:pt x="651050" y="16455"/>
                      <a:pt x="934370" y="164858"/>
                      <a:pt x="876564" y="406750"/>
                    </a:cubicBezTo>
                    <a:cubicBezTo>
                      <a:pt x="848835" y="576107"/>
                      <a:pt x="675549" y="828401"/>
                      <a:pt x="438282" y="813500"/>
                    </a:cubicBezTo>
                    <a:cubicBezTo>
                      <a:pt x="229732" y="767278"/>
                      <a:pt x="20427" y="629711"/>
                      <a:pt x="0" y="406750"/>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cxnSp>
            <p:nvCxnSpPr>
              <p:cNvPr id="17" name="Straight Arrow Connector 16">
                <a:extLst>
                  <a:ext uri="{FF2B5EF4-FFF2-40B4-BE49-F238E27FC236}">
                    <a16:creationId xmlns:a16="http://schemas.microsoft.com/office/drawing/2014/main" id="{CF02F702-8BE0-C5FC-ACEB-2A632C4A0451}"/>
                  </a:ext>
                </a:extLst>
              </p:cNvPr>
              <p:cNvCxnSpPr>
                <a:cxnSpLocks/>
                <a:stCxn id="16" idx="6"/>
              </p:cNvCxnSpPr>
              <p:nvPr/>
            </p:nvCxnSpPr>
            <p:spPr>
              <a:xfrm flipV="1">
                <a:off x="7448909" y="6089278"/>
                <a:ext cx="996380" cy="315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380E7C1-02EF-9A9A-EEBF-576EEDAF8673}"/>
                  </a:ext>
                </a:extLst>
              </p:cNvPr>
              <p:cNvSpPr/>
              <p:nvPr/>
            </p:nvSpPr>
            <p:spPr>
              <a:xfrm>
                <a:off x="8484177" y="5688557"/>
                <a:ext cx="876563" cy="813500"/>
              </a:xfrm>
              <a:custGeom>
                <a:avLst/>
                <a:gdLst>
                  <a:gd name="connsiteX0" fmla="*/ 0 w 876563"/>
                  <a:gd name="connsiteY0" fmla="*/ 406750 h 813500"/>
                  <a:gd name="connsiteX1" fmla="*/ 438282 w 876563"/>
                  <a:gd name="connsiteY1" fmla="*/ 0 h 813500"/>
                  <a:gd name="connsiteX2" fmla="*/ 876564 w 876563"/>
                  <a:gd name="connsiteY2" fmla="*/ 406750 h 813500"/>
                  <a:gd name="connsiteX3" fmla="*/ 438282 w 876563"/>
                  <a:gd name="connsiteY3" fmla="*/ 813500 h 813500"/>
                  <a:gd name="connsiteX4" fmla="*/ 0 w 876563"/>
                  <a:gd name="connsiteY4" fmla="*/ 406750 h 8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563" h="813500" extrusionOk="0">
                    <a:moveTo>
                      <a:pt x="0" y="406750"/>
                    </a:moveTo>
                    <a:cubicBezTo>
                      <a:pt x="-37631" y="137856"/>
                      <a:pt x="251300" y="-19996"/>
                      <a:pt x="438282" y="0"/>
                    </a:cubicBezTo>
                    <a:cubicBezTo>
                      <a:pt x="651050" y="16455"/>
                      <a:pt x="934370" y="164858"/>
                      <a:pt x="876564" y="406750"/>
                    </a:cubicBezTo>
                    <a:cubicBezTo>
                      <a:pt x="848835" y="576107"/>
                      <a:pt x="675549" y="828401"/>
                      <a:pt x="438282" y="813500"/>
                    </a:cubicBezTo>
                    <a:cubicBezTo>
                      <a:pt x="229732" y="767278"/>
                      <a:pt x="20427" y="629711"/>
                      <a:pt x="0" y="406750"/>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cxnSp>
            <p:nvCxnSpPr>
              <p:cNvPr id="11" name="Straight Arrow Connector 10">
                <a:extLst>
                  <a:ext uri="{FF2B5EF4-FFF2-40B4-BE49-F238E27FC236}">
                    <a16:creationId xmlns:a16="http://schemas.microsoft.com/office/drawing/2014/main" id="{0622C1AD-289C-6AFF-E8A7-E1D8CB088675}"/>
                  </a:ext>
                </a:extLst>
              </p:cNvPr>
              <p:cNvCxnSpPr>
                <a:stCxn id="8" idx="6"/>
              </p:cNvCxnSpPr>
              <p:nvPr/>
            </p:nvCxnSpPr>
            <p:spPr>
              <a:xfrm flipV="1">
                <a:off x="9360740" y="6092154"/>
                <a:ext cx="996380" cy="315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71E889F-6C2D-43F2-DB06-B00B5BD2DF19}"/>
                  </a:ext>
                </a:extLst>
              </p:cNvPr>
              <p:cNvSpPr/>
              <p:nvPr/>
            </p:nvSpPr>
            <p:spPr>
              <a:xfrm>
                <a:off x="10401037" y="5679375"/>
                <a:ext cx="876563" cy="813500"/>
              </a:xfrm>
              <a:custGeom>
                <a:avLst/>
                <a:gdLst>
                  <a:gd name="connsiteX0" fmla="*/ 0 w 876563"/>
                  <a:gd name="connsiteY0" fmla="*/ 406750 h 813500"/>
                  <a:gd name="connsiteX1" fmla="*/ 438282 w 876563"/>
                  <a:gd name="connsiteY1" fmla="*/ 0 h 813500"/>
                  <a:gd name="connsiteX2" fmla="*/ 876564 w 876563"/>
                  <a:gd name="connsiteY2" fmla="*/ 406750 h 813500"/>
                  <a:gd name="connsiteX3" fmla="*/ 438282 w 876563"/>
                  <a:gd name="connsiteY3" fmla="*/ 813500 h 813500"/>
                  <a:gd name="connsiteX4" fmla="*/ 0 w 876563"/>
                  <a:gd name="connsiteY4" fmla="*/ 406750 h 8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563" h="813500" extrusionOk="0">
                    <a:moveTo>
                      <a:pt x="0" y="406750"/>
                    </a:moveTo>
                    <a:cubicBezTo>
                      <a:pt x="-37631" y="137856"/>
                      <a:pt x="251300" y="-19996"/>
                      <a:pt x="438282" y="0"/>
                    </a:cubicBezTo>
                    <a:cubicBezTo>
                      <a:pt x="651050" y="16455"/>
                      <a:pt x="934370" y="164858"/>
                      <a:pt x="876564" y="406750"/>
                    </a:cubicBezTo>
                    <a:cubicBezTo>
                      <a:pt x="848835" y="576107"/>
                      <a:pt x="675549" y="828401"/>
                      <a:pt x="438282" y="813500"/>
                    </a:cubicBezTo>
                    <a:cubicBezTo>
                      <a:pt x="229732" y="767278"/>
                      <a:pt x="20427" y="629711"/>
                      <a:pt x="0" y="406750"/>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grpSp>
      </p:grpSp>
      <p:sp>
        <p:nvSpPr>
          <p:cNvPr id="5" name="Title 1">
            <a:extLst>
              <a:ext uri="{FF2B5EF4-FFF2-40B4-BE49-F238E27FC236}">
                <a16:creationId xmlns:a16="http://schemas.microsoft.com/office/drawing/2014/main" id="{7AE51B25-9A51-2E9B-5700-7C9EEF941B60}"/>
              </a:ext>
            </a:extLst>
          </p:cNvPr>
          <p:cNvSpPr txBox="1">
            <a:spLocks/>
          </p:cNvSpPr>
          <p:nvPr/>
        </p:nvSpPr>
        <p:spPr>
          <a:xfrm>
            <a:off x="838200" y="421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600" b="1" i="0" u="none" baseline="0">
                <a:latin typeface="Arial" panose="020B0604020202020204" pitchFamily="34" charset="0"/>
                <a:ea typeface="Arial" panose="020B0604020202020204" pitchFamily="34" charset="0"/>
                <a:cs typeface="Arial" panose="020B0604020202020204" pitchFamily="34" charset="0"/>
              </a:rPr>
              <a:t>Gníomhaíocht 3: Amlíne árais</a:t>
            </a:r>
          </a:p>
        </p:txBody>
      </p:sp>
      <p:pic>
        <p:nvPicPr>
          <p:cNvPr id="19" name="Picture 6" descr="Cruth, cearnóg&#10;&#10;Cur síos a gineadh go huathoibríoch">
            <a:extLst>
              <a:ext uri="{FF2B5EF4-FFF2-40B4-BE49-F238E27FC236}">
                <a16:creationId xmlns:a16="http://schemas.microsoft.com/office/drawing/2014/main" id="{89755EE9-12A9-6CAC-EAFD-14F55C075AEB}"/>
              </a:ext>
            </a:extLst>
          </p:cNvPr>
          <p:cNvPicPr>
            <a:picLocks noChangeAspect="1"/>
          </p:cNvPicPr>
          <p:nvPr/>
        </p:nvPicPr>
        <p:blipFill>
          <a:blip r:embed="rId3"/>
          <a:stretch>
            <a:fillRect/>
          </a:stretch>
        </p:blipFill>
        <p:spPr>
          <a:xfrm>
            <a:off x="853090" y="1331989"/>
            <a:ext cx="10494577" cy="92787"/>
          </a:xfrm>
          <a:prstGeom prst="rect">
            <a:avLst/>
          </a:prstGeom>
        </p:spPr>
      </p:pic>
    </p:spTree>
    <p:extLst>
      <p:ext uri="{BB962C8B-B14F-4D97-AF65-F5344CB8AC3E}">
        <p14:creationId xmlns:p14="http://schemas.microsoft.com/office/powerpoint/2010/main" val="330339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graphicFrame>
        <p:nvGraphicFramePr>
          <p:cNvPr id="4" name="Table 4">
            <a:extLst>
              <a:ext uri="{FF2B5EF4-FFF2-40B4-BE49-F238E27FC236}">
                <a16:creationId xmlns:a16="http://schemas.microsoft.com/office/drawing/2014/main" id="{FD8C9CB3-AA9C-D4BD-1403-0EE4624FF459}"/>
              </a:ext>
            </a:extLst>
          </p:cNvPr>
          <p:cNvGraphicFramePr>
            <a:graphicFrameLocks noGrp="1"/>
          </p:cNvGraphicFramePr>
          <p:nvPr>
            <p:extLst>
              <p:ext uri="{D42A27DB-BD31-4B8C-83A1-F6EECF244321}">
                <p14:modId xmlns:p14="http://schemas.microsoft.com/office/powerpoint/2010/main" val="1914674578"/>
              </p:ext>
            </p:extLst>
          </p:nvPr>
        </p:nvGraphicFramePr>
        <p:xfrm>
          <a:off x="864000" y="1621388"/>
          <a:ext cx="10413600" cy="5064760"/>
        </p:xfrm>
        <a:graphic>
          <a:graphicData uri="http://schemas.openxmlformats.org/drawingml/2006/table">
            <a:tbl>
              <a:tblPr firstRow="1" bandRow="1">
                <a:tableStyleId>{93296810-A885-4BE3-A3E7-6D5BEEA58F35}</a:tableStyleId>
              </a:tblPr>
              <a:tblGrid>
                <a:gridCol w="3780828">
                  <a:extLst>
                    <a:ext uri="{9D8B030D-6E8A-4147-A177-3AD203B41FA5}">
                      <a16:colId xmlns:a16="http://schemas.microsoft.com/office/drawing/2014/main" val="1187605408"/>
                    </a:ext>
                  </a:extLst>
                </a:gridCol>
                <a:gridCol w="6632772">
                  <a:extLst>
                    <a:ext uri="{9D8B030D-6E8A-4147-A177-3AD203B41FA5}">
                      <a16:colId xmlns:a16="http://schemas.microsoft.com/office/drawing/2014/main" val="424211048"/>
                    </a:ext>
                  </a:extLst>
                </a:gridCol>
              </a:tblGrid>
              <a:tr h="370840">
                <a:tc>
                  <a:txBody>
                    <a:bodyPr/>
                    <a:lstStyle/>
                    <a:p>
                      <a:pPr algn="l" rtl="0"/>
                      <a:r>
                        <a:rPr lang="ga" sz="1600" b="1" i="0" u="none" baseline="0">
                          <a:latin typeface="Arial" panose="020B0604020202020204" pitchFamily="34" charset="0"/>
                          <a:ea typeface="Arial" panose="020B0604020202020204" pitchFamily="34" charset="0"/>
                          <a:cs typeface="Arial" panose="020B0604020202020204" pitchFamily="34" charset="0"/>
                        </a:rPr>
                        <a:t>Cé?</a:t>
                      </a:r>
                    </a:p>
                  </a:txBody>
                  <a:tcPr/>
                </a:tc>
                <a:tc>
                  <a:txBody>
                    <a:bodyPr/>
                    <a:lstStyle/>
                    <a:p>
                      <a:pPr algn="l" rtl="0"/>
                      <a:r>
                        <a:rPr lang="ga" sz="1600" b="1" i="0" u="none" baseline="0">
                          <a:latin typeface="Arial" panose="020B0604020202020204" pitchFamily="34" charset="0"/>
                          <a:ea typeface="Arial" panose="020B0604020202020204" pitchFamily="34" charset="0"/>
                          <a:cs typeface="Arial" panose="020B0604020202020204" pitchFamily="34" charset="0"/>
                        </a:rPr>
                        <a:t>Cén chaoi a raibh siad páirteach/ceangailte?</a:t>
                      </a:r>
                    </a:p>
                  </a:txBody>
                  <a:tcPr/>
                </a:tc>
                <a:extLst>
                  <a:ext uri="{0D108BD9-81ED-4DB2-BD59-A6C34878D82A}">
                    <a16:rowId xmlns:a16="http://schemas.microsoft.com/office/drawing/2014/main" val="3729185335"/>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An fhoireann san Ospidéal Lárnach, i gcathair na Gaillimhe</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Idir 1925–35 (sula raibh aonad máithreachais dá chuid féin ag áras Thuama) rugadh páistí in Ospidéal Lárnach i gcathair na Gaillimhe agus aistríodh ansin iad go dtí an t‑áras Máithreacha agus Naíonán i dTuaim.</a:t>
                      </a:r>
                    </a:p>
                  </a:txBody>
                  <a:tcPr/>
                </a:tc>
                <a:extLst>
                  <a:ext uri="{0D108BD9-81ED-4DB2-BD59-A6C34878D82A}">
                    <a16:rowId xmlns:a16="http://schemas.microsoft.com/office/drawing/2014/main" val="2677198110"/>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Seantuismitheoirí na bpáistí san áras</a:t>
                      </a:r>
                    </a:p>
                  </a:txBody>
                  <a:tcPr/>
                </a:tc>
                <a:tc>
                  <a:txBody>
                    <a:bodyPr/>
                    <a:lstStyle/>
                    <a:p>
                      <a:pPr algn="l" rtl="0"/>
                      <a:r>
                        <a:rPr lang="ga" sz="1600" b="0" i="0" u="none" kern="1200" baseline="0">
                          <a:solidFill>
                            <a:schemeClr val="dk1"/>
                          </a:solidFill>
                          <a:effectLst/>
                          <a:latin typeface="Arial" panose="020B0604020202020204" pitchFamily="34" charset="0"/>
                          <a:ea typeface="Arial" panose="020B0604020202020204" pitchFamily="34" charset="0"/>
                          <a:cs typeface="Arial" panose="020B0604020202020204" pitchFamily="34" charset="0"/>
                        </a:rPr>
                        <a:t>D’áitigh dochtúir áitiúil gur bhailigh Comhairle Chontae na Gaillimhe (údarás rialtais áitiúil) íocaíochtaí ó roinnt tuismitheoirí leis na máithreacha in áras Thuama (1957)</a:t>
                      </a:r>
                      <a:endParaRPr lang="g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7375963"/>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Oibrithe ó lasmuigh den áras</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Mar shampla, na daoine a shuiteáil an soilsiú leictreach in 1927 agus na daoine a scrios an t‑áras in 1971</a:t>
                      </a:r>
                    </a:p>
                  </a:txBody>
                  <a:tcPr/>
                </a:tc>
                <a:extLst>
                  <a:ext uri="{0D108BD9-81ED-4DB2-BD59-A6C34878D82A}">
                    <a16:rowId xmlns:a16="http://schemas.microsoft.com/office/drawing/2014/main" val="2051859258"/>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34486798"/>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935963817"/>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097779636"/>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16120307"/>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908079788"/>
                  </a:ext>
                </a:extLst>
              </a:tr>
              <a:tr h="370840">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tc>
                  <a:txBody>
                    <a:bodyPr/>
                    <a:lstStyle/>
                    <a:p>
                      <a:pPr algn="l" rtl="0"/>
                      <a:r>
                        <a:rPr lang="ga" sz="1600" b="0" i="0" u="none" baseline="0">
                          <a:latin typeface="Arial" panose="020B0604020202020204" pitchFamily="34" charset="0"/>
                          <a:ea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453621863"/>
                  </a:ext>
                </a:extLst>
              </a:tr>
            </a:tbl>
          </a:graphicData>
        </a:graphic>
      </p:graphicFrame>
      <p:sp>
        <p:nvSpPr>
          <p:cNvPr id="5" name="Title 1">
            <a:extLst>
              <a:ext uri="{FF2B5EF4-FFF2-40B4-BE49-F238E27FC236}">
                <a16:creationId xmlns:a16="http://schemas.microsoft.com/office/drawing/2014/main" id="{BCCCDB1C-C666-8564-C87C-20B2815AE447}"/>
              </a:ext>
            </a:extLst>
          </p:cNvPr>
          <p:cNvSpPr txBox="1">
            <a:spLocks/>
          </p:cNvSpPr>
          <p:nvPr/>
        </p:nvSpPr>
        <p:spPr>
          <a:xfrm>
            <a:off x="838200" y="421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600" b="1" i="0" u="none" baseline="0">
                <a:latin typeface="Arial" panose="020B0604020202020204" pitchFamily="34" charset="0"/>
                <a:ea typeface="Arial" panose="020B0604020202020204" pitchFamily="34" charset="0"/>
                <a:cs typeface="Arial" panose="020B0604020202020204" pitchFamily="34" charset="0"/>
              </a:rPr>
              <a:t>Gníomhaíocht 4: Ceangail leis an áras</a:t>
            </a:r>
          </a:p>
        </p:txBody>
      </p:sp>
      <p:pic>
        <p:nvPicPr>
          <p:cNvPr id="6" name="Picture 6" descr="Cruth, cearnóg&#10;&#10;Cur síos a gineadh go huathoibríoch">
            <a:extLst>
              <a:ext uri="{FF2B5EF4-FFF2-40B4-BE49-F238E27FC236}">
                <a16:creationId xmlns:a16="http://schemas.microsoft.com/office/drawing/2014/main" id="{2FE14834-7719-E5B9-85A4-FC304943E059}"/>
              </a:ext>
            </a:extLst>
          </p:cNvPr>
          <p:cNvPicPr>
            <a:picLocks noChangeAspect="1"/>
          </p:cNvPicPr>
          <p:nvPr/>
        </p:nvPicPr>
        <p:blipFill>
          <a:blip r:embed="rId3"/>
          <a:stretch>
            <a:fillRect/>
          </a:stretch>
        </p:blipFill>
        <p:spPr>
          <a:xfrm>
            <a:off x="853090" y="1331989"/>
            <a:ext cx="10494577" cy="92787"/>
          </a:xfrm>
          <a:prstGeom prst="rect">
            <a:avLst/>
          </a:prstGeom>
        </p:spPr>
      </p:pic>
    </p:spTree>
    <p:extLst>
      <p:ext uri="{BB962C8B-B14F-4D97-AF65-F5344CB8AC3E}">
        <p14:creationId xmlns:p14="http://schemas.microsoft.com/office/powerpoint/2010/main" val="279652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F95B8-ED9E-08FD-33F3-E65A070D5481}"/>
              </a:ext>
            </a:extLst>
          </p:cNvPr>
          <p:cNvSpPr txBox="1"/>
          <p:nvPr/>
        </p:nvSpPr>
        <p:spPr>
          <a:xfrm>
            <a:off x="748443" y="4284850"/>
            <a:ext cx="10445533" cy="707886"/>
          </a:xfrm>
          <a:prstGeom prst="rect">
            <a:avLst/>
          </a:prstGeom>
          <a:noFill/>
          <a:ln>
            <a:solidFill>
              <a:srgbClr val="EBF4E9"/>
            </a:solidFill>
          </a:ln>
        </p:spPr>
        <p:txBody>
          <a:bodyPr wrap="square" rtlCol="0">
            <a:normAutofit/>
          </a:bodyPr>
          <a:lstStyle/>
          <a:p>
            <a:endParaRPr lang="ga" sz="2000" dirty="0">
              <a:latin typeface="Arial" panose="020B0604020202020204" pitchFamily="34" charset="0"/>
              <a:cs typeface="Arial" panose="020B0604020202020204" pitchFamily="34" charset="0"/>
            </a:endParaRPr>
          </a:p>
          <a:p>
            <a:endParaRPr lang="ga" sz="2000" b="0" dirty="0">
              <a:effectLst/>
              <a:latin typeface="Arial" panose="020B0604020202020204" pitchFamily="34" charset="0"/>
              <a:cs typeface="Arial" panose="020B0604020202020204" pitchFamily="34" charset="0"/>
            </a:endParaRPr>
          </a:p>
        </p:txBody>
      </p:sp>
      <p:pic>
        <p:nvPicPr>
          <p:cNvPr id="5" name="Picture 6" descr="Cruth, cearnóg&#10;&#10;Cur síos a gineadh go huathoibríoch">
            <a:extLst>
              <a:ext uri="{FF2B5EF4-FFF2-40B4-BE49-F238E27FC236}">
                <a16:creationId xmlns:a16="http://schemas.microsoft.com/office/drawing/2014/main" id="{D3260473-D0ED-A345-8EFC-C8A505050400}"/>
              </a:ext>
            </a:extLst>
          </p:cNvPr>
          <p:cNvPicPr>
            <a:picLocks noChangeAspect="1"/>
          </p:cNvPicPr>
          <p:nvPr/>
        </p:nvPicPr>
        <p:blipFill>
          <a:blip r:embed="rId3"/>
          <a:stretch>
            <a:fillRect/>
          </a:stretch>
        </p:blipFill>
        <p:spPr>
          <a:xfrm>
            <a:off x="853090" y="1331989"/>
            <a:ext cx="10494577" cy="92787"/>
          </a:xfrm>
          <a:prstGeom prst="rect">
            <a:avLst/>
          </a:prstGeom>
        </p:spPr>
      </p:pic>
      <p:sp>
        <p:nvSpPr>
          <p:cNvPr id="6" name="Title 1">
            <a:extLst>
              <a:ext uri="{FF2B5EF4-FFF2-40B4-BE49-F238E27FC236}">
                <a16:creationId xmlns:a16="http://schemas.microsoft.com/office/drawing/2014/main" id="{E465C85F-6382-7691-4E7A-DA9B07974C46}"/>
              </a:ext>
            </a:extLst>
          </p:cNvPr>
          <p:cNvSpPr txBox="1">
            <a:spLocks/>
          </p:cNvSpPr>
          <p:nvPr/>
        </p:nvSpPr>
        <p:spPr>
          <a:xfrm>
            <a:off x="838200" y="421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600" b="1" i="0" u="none" baseline="0">
                <a:latin typeface="Arial" panose="020B0604020202020204" pitchFamily="34" charset="0"/>
                <a:ea typeface="Arial" panose="020B0604020202020204" pitchFamily="34" charset="0"/>
                <a:cs typeface="Arial" panose="020B0604020202020204" pitchFamily="34" charset="0"/>
              </a:rPr>
              <a:t>Gníomhaíocht 5: Freagracht</a:t>
            </a:r>
          </a:p>
        </p:txBody>
      </p:sp>
      <p:sp>
        <p:nvSpPr>
          <p:cNvPr id="2" name="Rectangle: Rounded Corners 1">
            <a:extLst>
              <a:ext uri="{FF2B5EF4-FFF2-40B4-BE49-F238E27FC236}">
                <a16:creationId xmlns:a16="http://schemas.microsoft.com/office/drawing/2014/main" id="{9E1B8056-7958-2798-C20C-BE391E59CE0C}"/>
              </a:ext>
            </a:extLst>
          </p:cNvPr>
          <p:cNvSpPr/>
          <p:nvPr/>
        </p:nvSpPr>
        <p:spPr>
          <a:xfrm>
            <a:off x="838200" y="1571941"/>
            <a:ext cx="10479686" cy="2324899"/>
          </a:xfrm>
          <a:custGeom>
            <a:avLst/>
            <a:gdLst>
              <a:gd name="connsiteX0" fmla="*/ 0 w 10479686"/>
              <a:gd name="connsiteY0" fmla="*/ 387491 h 2324899"/>
              <a:gd name="connsiteX1" fmla="*/ 387491 w 10479686"/>
              <a:gd name="connsiteY1" fmla="*/ 0 h 2324899"/>
              <a:gd name="connsiteX2" fmla="*/ 983637 w 10479686"/>
              <a:gd name="connsiteY2" fmla="*/ 0 h 2324899"/>
              <a:gd name="connsiteX3" fmla="*/ 1773877 w 10479686"/>
              <a:gd name="connsiteY3" fmla="*/ 0 h 2324899"/>
              <a:gd name="connsiteX4" fmla="*/ 2467070 w 10479686"/>
              <a:gd name="connsiteY4" fmla="*/ 0 h 2324899"/>
              <a:gd name="connsiteX5" fmla="*/ 3257311 w 10479686"/>
              <a:gd name="connsiteY5" fmla="*/ 0 h 2324899"/>
              <a:gd name="connsiteX6" fmla="*/ 4047551 w 10479686"/>
              <a:gd name="connsiteY6" fmla="*/ 0 h 2324899"/>
              <a:gd name="connsiteX7" fmla="*/ 4740744 w 10479686"/>
              <a:gd name="connsiteY7" fmla="*/ 0 h 2324899"/>
              <a:gd name="connsiteX8" fmla="*/ 5433937 w 10479686"/>
              <a:gd name="connsiteY8" fmla="*/ 0 h 2324899"/>
              <a:gd name="connsiteX9" fmla="*/ 6127130 w 10479686"/>
              <a:gd name="connsiteY9" fmla="*/ 0 h 2324899"/>
              <a:gd name="connsiteX10" fmla="*/ 6723276 w 10479686"/>
              <a:gd name="connsiteY10" fmla="*/ 0 h 2324899"/>
              <a:gd name="connsiteX11" fmla="*/ 7319422 w 10479686"/>
              <a:gd name="connsiteY11" fmla="*/ 0 h 2324899"/>
              <a:gd name="connsiteX12" fmla="*/ 8109663 w 10479686"/>
              <a:gd name="connsiteY12" fmla="*/ 0 h 2324899"/>
              <a:gd name="connsiteX13" fmla="*/ 8899903 w 10479686"/>
              <a:gd name="connsiteY13" fmla="*/ 0 h 2324899"/>
              <a:gd name="connsiteX14" fmla="*/ 9301955 w 10479686"/>
              <a:gd name="connsiteY14" fmla="*/ 0 h 2324899"/>
              <a:gd name="connsiteX15" fmla="*/ 10092195 w 10479686"/>
              <a:gd name="connsiteY15" fmla="*/ 0 h 2324899"/>
              <a:gd name="connsiteX16" fmla="*/ 10479686 w 10479686"/>
              <a:gd name="connsiteY16" fmla="*/ 387491 h 2324899"/>
              <a:gd name="connsiteX17" fmla="*/ 10479686 w 10479686"/>
              <a:gd name="connsiteY17" fmla="*/ 857632 h 2324899"/>
              <a:gd name="connsiteX18" fmla="*/ 10479686 w 10479686"/>
              <a:gd name="connsiteY18" fmla="*/ 1389771 h 2324899"/>
              <a:gd name="connsiteX19" fmla="*/ 10479686 w 10479686"/>
              <a:gd name="connsiteY19" fmla="*/ 1937408 h 2324899"/>
              <a:gd name="connsiteX20" fmla="*/ 10092195 w 10479686"/>
              <a:gd name="connsiteY20" fmla="*/ 2324899 h 2324899"/>
              <a:gd name="connsiteX21" fmla="*/ 9204908 w 10479686"/>
              <a:gd name="connsiteY21" fmla="*/ 2324899 h 2324899"/>
              <a:gd name="connsiteX22" fmla="*/ 8608762 w 10479686"/>
              <a:gd name="connsiteY22" fmla="*/ 2324899 h 2324899"/>
              <a:gd name="connsiteX23" fmla="*/ 7818521 w 10479686"/>
              <a:gd name="connsiteY23" fmla="*/ 2324899 h 2324899"/>
              <a:gd name="connsiteX24" fmla="*/ 7125328 w 10479686"/>
              <a:gd name="connsiteY24" fmla="*/ 2324899 h 2324899"/>
              <a:gd name="connsiteX25" fmla="*/ 6529182 w 10479686"/>
              <a:gd name="connsiteY25" fmla="*/ 2324899 h 2324899"/>
              <a:gd name="connsiteX26" fmla="*/ 5641895 w 10479686"/>
              <a:gd name="connsiteY26" fmla="*/ 2324899 h 2324899"/>
              <a:gd name="connsiteX27" fmla="*/ 5045749 w 10479686"/>
              <a:gd name="connsiteY27" fmla="*/ 2324899 h 2324899"/>
              <a:gd name="connsiteX28" fmla="*/ 4643697 w 10479686"/>
              <a:gd name="connsiteY28" fmla="*/ 2324899 h 2324899"/>
              <a:gd name="connsiteX29" fmla="*/ 3950504 w 10479686"/>
              <a:gd name="connsiteY29" fmla="*/ 2324899 h 2324899"/>
              <a:gd name="connsiteX30" fmla="*/ 3451405 w 10479686"/>
              <a:gd name="connsiteY30" fmla="*/ 2324899 h 2324899"/>
              <a:gd name="connsiteX31" fmla="*/ 2758212 w 10479686"/>
              <a:gd name="connsiteY31" fmla="*/ 2324899 h 2324899"/>
              <a:gd name="connsiteX32" fmla="*/ 2065018 w 10479686"/>
              <a:gd name="connsiteY32" fmla="*/ 2324899 h 2324899"/>
              <a:gd name="connsiteX33" fmla="*/ 1177731 w 10479686"/>
              <a:gd name="connsiteY33" fmla="*/ 2324899 h 2324899"/>
              <a:gd name="connsiteX34" fmla="*/ 387491 w 10479686"/>
              <a:gd name="connsiteY34" fmla="*/ 2324899 h 2324899"/>
              <a:gd name="connsiteX35" fmla="*/ 0 w 10479686"/>
              <a:gd name="connsiteY35" fmla="*/ 1937408 h 2324899"/>
              <a:gd name="connsiteX36" fmla="*/ 0 w 10479686"/>
              <a:gd name="connsiteY36" fmla="*/ 1436268 h 2324899"/>
              <a:gd name="connsiteX37" fmla="*/ 0 w 10479686"/>
              <a:gd name="connsiteY37" fmla="*/ 919629 h 2324899"/>
              <a:gd name="connsiteX38" fmla="*/ 0 w 10479686"/>
              <a:gd name="connsiteY38" fmla="*/ 387491 h 232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79686" h="2324899" extrusionOk="0">
                <a:moveTo>
                  <a:pt x="0" y="387491"/>
                </a:moveTo>
                <a:cubicBezTo>
                  <a:pt x="-17657" y="163651"/>
                  <a:pt x="201868" y="-23969"/>
                  <a:pt x="387491" y="0"/>
                </a:cubicBezTo>
                <a:cubicBezTo>
                  <a:pt x="559218" y="12221"/>
                  <a:pt x="772218" y="-28892"/>
                  <a:pt x="983637" y="0"/>
                </a:cubicBezTo>
                <a:cubicBezTo>
                  <a:pt x="1195056" y="28892"/>
                  <a:pt x="1516551" y="-22155"/>
                  <a:pt x="1773877" y="0"/>
                </a:cubicBezTo>
                <a:cubicBezTo>
                  <a:pt x="2031203" y="22155"/>
                  <a:pt x="2307935" y="31101"/>
                  <a:pt x="2467070" y="0"/>
                </a:cubicBezTo>
                <a:cubicBezTo>
                  <a:pt x="2626205" y="-31101"/>
                  <a:pt x="2888751" y="-3573"/>
                  <a:pt x="3257311" y="0"/>
                </a:cubicBezTo>
                <a:cubicBezTo>
                  <a:pt x="3625871" y="3573"/>
                  <a:pt x="3683499" y="-32644"/>
                  <a:pt x="4047551" y="0"/>
                </a:cubicBezTo>
                <a:cubicBezTo>
                  <a:pt x="4411603" y="32644"/>
                  <a:pt x="4517076" y="34177"/>
                  <a:pt x="4740744" y="0"/>
                </a:cubicBezTo>
                <a:cubicBezTo>
                  <a:pt x="4964412" y="-34177"/>
                  <a:pt x="5168810" y="-7968"/>
                  <a:pt x="5433937" y="0"/>
                </a:cubicBezTo>
                <a:cubicBezTo>
                  <a:pt x="5699064" y="7968"/>
                  <a:pt x="5927728" y="-984"/>
                  <a:pt x="6127130" y="0"/>
                </a:cubicBezTo>
                <a:cubicBezTo>
                  <a:pt x="6326532" y="984"/>
                  <a:pt x="6560382" y="-5444"/>
                  <a:pt x="6723276" y="0"/>
                </a:cubicBezTo>
                <a:cubicBezTo>
                  <a:pt x="6886170" y="5444"/>
                  <a:pt x="7151723" y="26406"/>
                  <a:pt x="7319422" y="0"/>
                </a:cubicBezTo>
                <a:cubicBezTo>
                  <a:pt x="7487121" y="-26406"/>
                  <a:pt x="7837667" y="-36872"/>
                  <a:pt x="8109663" y="0"/>
                </a:cubicBezTo>
                <a:cubicBezTo>
                  <a:pt x="8381659" y="36872"/>
                  <a:pt x="8625063" y="2356"/>
                  <a:pt x="8899903" y="0"/>
                </a:cubicBezTo>
                <a:cubicBezTo>
                  <a:pt x="9174743" y="-2356"/>
                  <a:pt x="9177607" y="-5601"/>
                  <a:pt x="9301955" y="0"/>
                </a:cubicBezTo>
                <a:cubicBezTo>
                  <a:pt x="9426303" y="5601"/>
                  <a:pt x="9771706" y="35660"/>
                  <a:pt x="10092195" y="0"/>
                </a:cubicBezTo>
                <a:cubicBezTo>
                  <a:pt x="10296252" y="14493"/>
                  <a:pt x="10440588" y="159273"/>
                  <a:pt x="10479686" y="387491"/>
                </a:cubicBezTo>
                <a:cubicBezTo>
                  <a:pt x="10477964" y="498545"/>
                  <a:pt x="10478237" y="673421"/>
                  <a:pt x="10479686" y="857632"/>
                </a:cubicBezTo>
                <a:cubicBezTo>
                  <a:pt x="10481135" y="1041843"/>
                  <a:pt x="10472637" y="1141021"/>
                  <a:pt x="10479686" y="1389771"/>
                </a:cubicBezTo>
                <a:cubicBezTo>
                  <a:pt x="10486735" y="1638521"/>
                  <a:pt x="10464095" y="1695125"/>
                  <a:pt x="10479686" y="1937408"/>
                </a:cubicBezTo>
                <a:cubicBezTo>
                  <a:pt x="10489344" y="2151906"/>
                  <a:pt x="10284719" y="2284490"/>
                  <a:pt x="10092195" y="2324899"/>
                </a:cubicBezTo>
                <a:cubicBezTo>
                  <a:pt x="9886672" y="2350758"/>
                  <a:pt x="9387678" y="2295736"/>
                  <a:pt x="9204908" y="2324899"/>
                </a:cubicBezTo>
                <a:cubicBezTo>
                  <a:pt x="9022138" y="2354062"/>
                  <a:pt x="8879800" y="2345886"/>
                  <a:pt x="8608762" y="2324899"/>
                </a:cubicBezTo>
                <a:cubicBezTo>
                  <a:pt x="8337724" y="2303912"/>
                  <a:pt x="8147931" y="2348530"/>
                  <a:pt x="7818521" y="2324899"/>
                </a:cubicBezTo>
                <a:cubicBezTo>
                  <a:pt x="7489111" y="2301268"/>
                  <a:pt x="7466382" y="2336026"/>
                  <a:pt x="7125328" y="2324899"/>
                </a:cubicBezTo>
                <a:cubicBezTo>
                  <a:pt x="6784274" y="2313772"/>
                  <a:pt x="6716318" y="2319600"/>
                  <a:pt x="6529182" y="2324899"/>
                </a:cubicBezTo>
                <a:cubicBezTo>
                  <a:pt x="6342046" y="2330198"/>
                  <a:pt x="5855374" y="2313540"/>
                  <a:pt x="5641895" y="2324899"/>
                </a:cubicBezTo>
                <a:cubicBezTo>
                  <a:pt x="5428416" y="2336258"/>
                  <a:pt x="5312483" y="2311526"/>
                  <a:pt x="5045749" y="2324899"/>
                </a:cubicBezTo>
                <a:cubicBezTo>
                  <a:pt x="4779015" y="2338272"/>
                  <a:pt x="4785206" y="2337012"/>
                  <a:pt x="4643697" y="2324899"/>
                </a:cubicBezTo>
                <a:cubicBezTo>
                  <a:pt x="4502188" y="2312786"/>
                  <a:pt x="4142676" y="2317898"/>
                  <a:pt x="3950504" y="2324899"/>
                </a:cubicBezTo>
                <a:cubicBezTo>
                  <a:pt x="3758332" y="2331900"/>
                  <a:pt x="3657593" y="2348454"/>
                  <a:pt x="3451405" y="2324899"/>
                </a:cubicBezTo>
                <a:cubicBezTo>
                  <a:pt x="3245217" y="2301344"/>
                  <a:pt x="2987058" y="2353464"/>
                  <a:pt x="2758212" y="2324899"/>
                </a:cubicBezTo>
                <a:cubicBezTo>
                  <a:pt x="2529366" y="2296334"/>
                  <a:pt x="2305749" y="2325276"/>
                  <a:pt x="2065018" y="2324899"/>
                </a:cubicBezTo>
                <a:cubicBezTo>
                  <a:pt x="1824287" y="2324522"/>
                  <a:pt x="1576372" y="2355669"/>
                  <a:pt x="1177731" y="2324899"/>
                </a:cubicBezTo>
                <a:cubicBezTo>
                  <a:pt x="779090" y="2294129"/>
                  <a:pt x="664983" y="2287706"/>
                  <a:pt x="387491" y="2324899"/>
                </a:cubicBezTo>
                <a:cubicBezTo>
                  <a:pt x="174417" y="2320028"/>
                  <a:pt x="-37427" y="2187050"/>
                  <a:pt x="0" y="1937408"/>
                </a:cubicBezTo>
                <a:cubicBezTo>
                  <a:pt x="-5266" y="1754941"/>
                  <a:pt x="4208" y="1585279"/>
                  <a:pt x="0" y="1436268"/>
                </a:cubicBezTo>
                <a:cubicBezTo>
                  <a:pt x="-4208" y="1287257"/>
                  <a:pt x="9858" y="1073035"/>
                  <a:pt x="0" y="919629"/>
                </a:cubicBezTo>
                <a:cubicBezTo>
                  <a:pt x="-9858" y="766223"/>
                  <a:pt x="6555" y="519912"/>
                  <a:pt x="0" y="387491"/>
                </a:cubicBezTo>
                <a:close/>
              </a:path>
            </a:pathLst>
          </a:custGeom>
          <a:noFill/>
          <a:ln w="28575">
            <a:solidFill>
              <a:srgbClr val="29A94F"/>
            </a:solidFill>
            <a:extLst>
              <a:ext uri="{C807C97D-BFC1-408E-A445-0C87EB9F89A2}">
                <ask:lineSketchStyleProps xmlns:ask="http://schemas.microsoft.com/office/drawing/2018/sketchyshapes" sd="256615518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lvl="0" algn="l" rtl="0"/>
            <a:r>
              <a:rPr lang="ga"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 Bheadh sé éasca, ach ní bheadh sé an‑chruinn, diúltú don mhéid a tharla i gcúram páistí san am a caitheadh ó tharla nach bhfuil aon bhaint aige sin linne; chun mná rialta agus cléirigh aonair nó oird rialta iomlána a dhamnú agus milleán a chur ar ‘an Eaglais’ as an méid a tharla; chun muid féin a dhealú uaidh agus muid a shaoradh ó mhilleán. </a:t>
            </a:r>
            <a:r>
              <a:rPr lang="ga" sz="2000" b="1" i="0" u="none" baseline="0">
                <a:solidFill>
                  <a:prstClr val="black"/>
                </a:solidFill>
                <a:latin typeface="Arial" panose="020B0604020202020204" pitchFamily="34" charset="0"/>
                <a:ea typeface="Arial" panose="020B0604020202020204" pitchFamily="34" charset="0"/>
                <a:cs typeface="Arial" panose="020B0604020202020204" pitchFamily="34" charset="0"/>
              </a:rPr>
              <a:t>Bhí an tsochaí trí chéile comhfhreagrach as an méid a tharla. </a:t>
            </a:r>
          </a:p>
          <a:p>
            <a:pPr lvl="0" algn="l" rtl="0"/>
            <a:r>
              <a:rPr lang="ga" sz="2000" b="0" i="0" u="none" baseline="0">
                <a:solidFill>
                  <a:prstClr val="black"/>
                </a:solidFill>
                <a:highlight>
                  <a:srgbClr val="EBF4E9"/>
                </a:highlight>
                <a:latin typeface="Arial" panose="020B0604020202020204" pitchFamily="34" charset="0"/>
                <a:ea typeface="Arial" panose="020B0604020202020204" pitchFamily="34" charset="0"/>
                <a:cs typeface="Arial" panose="020B0604020202020204" pitchFamily="34" charset="0"/>
              </a:rPr>
              <a:t>An tSiúr Stanislaus Kennedy, oibrí sóisialta, gníomhaí agus scríbhneoir</a:t>
            </a:r>
          </a:p>
        </p:txBody>
      </p:sp>
      <p:sp>
        <p:nvSpPr>
          <p:cNvPr id="9" name="Rectangle: Rounded Corners 8">
            <a:extLst>
              <a:ext uri="{FF2B5EF4-FFF2-40B4-BE49-F238E27FC236}">
                <a16:creationId xmlns:a16="http://schemas.microsoft.com/office/drawing/2014/main" id="{16B0B36C-CF4F-7EB3-8965-B602333A4949}"/>
              </a:ext>
            </a:extLst>
          </p:cNvPr>
          <p:cNvSpPr/>
          <p:nvPr/>
        </p:nvSpPr>
        <p:spPr>
          <a:xfrm>
            <a:off x="887229" y="4220709"/>
            <a:ext cx="10479686" cy="2324899"/>
          </a:xfrm>
          <a:custGeom>
            <a:avLst/>
            <a:gdLst>
              <a:gd name="connsiteX0" fmla="*/ 0 w 10479686"/>
              <a:gd name="connsiteY0" fmla="*/ 387491 h 2324899"/>
              <a:gd name="connsiteX1" fmla="*/ 387491 w 10479686"/>
              <a:gd name="connsiteY1" fmla="*/ 0 h 2324899"/>
              <a:gd name="connsiteX2" fmla="*/ 983637 w 10479686"/>
              <a:gd name="connsiteY2" fmla="*/ 0 h 2324899"/>
              <a:gd name="connsiteX3" fmla="*/ 1773877 w 10479686"/>
              <a:gd name="connsiteY3" fmla="*/ 0 h 2324899"/>
              <a:gd name="connsiteX4" fmla="*/ 2467070 w 10479686"/>
              <a:gd name="connsiteY4" fmla="*/ 0 h 2324899"/>
              <a:gd name="connsiteX5" fmla="*/ 3257311 w 10479686"/>
              <a:gd name="connsiteY5" fmla="*/ 0 h 2324899"/>
              <a:gd name="connsiteX6" fmla="*/ 4047551 w 10479686"/>
              <a:gd name="connsiteY6" fmla="*/ 0 h 2324899"/>
              <a:gd name="connsiteX7" fmla="*/ 4740744 w 10479686"/>
              <a:gd name="connsiteY7" fmla="*/ 0 h 2324899"/>
              <a:gd name="connsiteX8" fmla="*/ 5433937 w 10479686"/>
              <a:gd name="connsiteY8" fmla="*/ 0 h 2324899"/>
              <a:gd name="connsiteX9" fmla="*/ 6127130 w 10479686"/>
              <a:gd name="connsiteY9" fmla="*/ 0 h 2324899"/>
              <a:gd name="connsiteX10" fmla="*/ 6723276 w 10479686"/>
              <a:gd name="connsiteY10" fmla="*/ 0 h 2324899"/>
              <a:gd name="connsiteX11" fmla="*/ 7319422 w 10479686"/>
              <a:gd name="connsiteY11" fmla="*/ 0 h 2324899"/>
              <a:gd name="connsiteX12" fmla="*/ 8109663 w 10479686"/>
              <a:gd name="connsiteY12" fmla="*/ 0 h 2324899"/>
              <a:gd name="connsiteX13" fmla="*/ 8899903 w 10479686"/>
              <a:gd name="connsiteY13" fmla="*/ 0 h 2324899"/>
              <a:gd name="connsiteX14" fmla="*/ 9301955 w 10479686"/>
              <a:gd name="connsiteY14" fmla="*/ 0 h 2324899"/>
              <a:gd name="connsiteX15" fmla="*/ 10092195 w 10479686"/>
              <a:gd name="connsiteY15" fmla="*/ 0 h 2324899"/>
              <a:gd name="connsiteX16" fmla="*/ 10479686 w 10479686"/>
              <a:gd name="connsiteY16" fmla="*/ 387491 h 2324899"/>
              <a:gd name="connsiteX17" fmla="*/ 10479686 w 10479686"/>
              <a:gd name="connsiteY17" fmla="*/ 857632 h 2324899"/>
              <a:gd name="connsiteX18" fmla="*/ 10479686 w 10479686"/>
              <a:gd name="connsiteY18" fmla="*/ 1389771 h 2324899"/>
              <a:gd name="connsiteX19" fmla="*/ 10479686 w 10479686"/>
              <a:gd name="connsiteY19" fmla="*/ 1937408 h 2324899"/>
              <a:gd name="connsiteX20" fmla="*/ 10092195 w 10479686"/>
              <a:gd name="connsiteY20" fmla="*/ 2324899 h 2324899"/>
              <a:gd name="connsiteX21" fmla="*/ 9204908 w 10479686"/>
              <a:gd name="connsiteY21" fmla="*/ 2324899 h 2324899"/>
              <a:gd name="connsiteX22" fmla="*/ 8608762 w 10479686"/>
              <a:gd name="connsiteY22" fmla="*/ 2324899 h 2324899"/>
              <a:gd name="connsiteX23" fmla="*/ 7818521 w 10479686"/>
              <a:gd name="connsiteY23" fmla="*/ 2324899 h 2324899"/>
              <a:gd name="connsiteX24" fmla="*/ 7125328 w 10479686"/>
              <a:gd name="connsiteY24" fmla="*/ 2324899 h 2324899"/>
              <a:gd name="connsiteX25" fmla="*/ 6529182 w 10479686"/>
              <a:gd name="connsiteY25" fmla="*/ 2324899 h 2324899"/>
              <a:gd name="connsiteX26" fmla="*/ 5641895 w 10479686"/>
              <a:gd name="connsiteY26" fmla="*/ 2324899 h 2324899"/>
              <a:gd name="connsiteX27" fmla="*/ 5045749 w 10479686"/>
              <a:gd name="connsiteY27" fmla="*/ 2324899 h 2324899"/>
              <a:gd name="connsiteX28" fmla="*/ 4643697 w 10479686"/>
              <a:gd name="connsiteY28" fmla="*/ 2324899 h 2324899"/>
              <a:gd name="connsiteX29" fmla="*/ 3950504 w 10479686"/>
              <a:gd name="connsiteY29" fmla="*/ 2324899 h 2324899"/>
              <a:gd name="connsiteX30" fmla="*/ 3451405 w 10479686"/>
              <a:gd name="connsiteY30" fmla="*/ 2324899 h 2324899"/>
              <a:gd name="connsiteX31" fmla="*/ 2758212 w 10479686"/>
              <a:gd name="connsiteY31" fmla="*/ 2324899 h 2324899"/>
              <a:gd name="connsiteX32" fmla="*/ 2065018 w 10479686"/>
              <a:gd name="connsiteY32" fmla="*/ 2324899 h 2324899"/>
              <a:gd name="connsiteX33" fmla="*/ 1177731 w 10479686"/>
              <a:gd name="connsiteY33" fmla="*/ 2324899 h 2324899"/>
              <a:gd name="connsiteX34" fmla="*/ 387491 w 10479686"/>
              <a:gd name="connsiteY34" fmla="*/ 2324899 h 2324899"/>
              <a:gd name="connsiteX35" fmla="*/ 0 w 10479686"/>
              <a:gd name="connsiteY35" fmla="*/ 1937408 h 2324899"/>
              <a:gd name="connsiteX36" fmla="*/ 0 w 10479686"/>
              <a:gd name="connsiteY36" fmla="*/ 1436268 h 2324899"/>
              <a:gd name="connsiteX37" fmla="*/ 0 w 10479686"/>
              <a:gd name="connsiteY37" fmla="*/ 919629 h 2324899"/>
              <a:gd name="connsiteX38" fmla="*/ 0 w 10479686"/>
              <a:gd name="connsiteY38" fmla="*/ 387491 h 232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79686" h="2324899" extrusionOk="0">
                <a:moveTo>
                  <a:pt x="0" y="387491"/>
                </a:moveTo>
                <a:cubicBezTo>
                  <a:pt x="-17657" y="163651"/>
                  <a:pt x="201868" y="-23969"/>
                  <a:pt x="387491" y="0"/>
                </a:cubicBezTo>
                <a:cubicBezTo>
                  <a:pt x="559218" y="12221"/>
                  <a:pt x="772218" y="-28892"/>
                  <a:pt x="983637" y="0"/>
                </a:cubicBezTo>
                <a:cubicBezTo>
                  <a:pt x="1195056" y="28892"/>
                  <a:pt x="1516551" y="-22155"/>
                  <a:pt x="1773877" y="0"/>
                </a:cubicBezTo>
                <a:cubicBezTo>
                  <a:pt x="2031203" y="22155"/>
                  <a:pt x="2307935" y="31101"/>
                  <a:pt x="2467070" y="0"/>
                </a:cubicBezTo>
                <a:cubicBezTo>
                  <a:pt x="2626205" y="-31101"/>
                  <a:pt x="2888751" y="-3573"/>
                  <a:pt x="3257311" y="0"/>
                </a:cubicBezTo>
                <a:cubicBezTo>
                  <a:pt x="3625871" y="3573"/>
                  <a:pt x="3683499" y="-32644"/>
                  <a:pt x="4047551" y="0"/>
                </a:cubicBezTo>
                <a:cubicBezTo>
                  <a:pt x="4411603" y="32644"/>
                  <a:pt x="4517076" y="34177"/>
                  <a:pt x="4740744" y="0"/>
                </a:cubicBezTo>
                <a:cubicBezTo>
                  <a:pt x="4964412" y="-34177"/>
                  <a:pt x="5168810" y="-7968"/>
                  <a:pt x="5433937" y="0"/>
                </a:cubicBezTo>
                <a:cubicBezTo>
                  <a:pt x="5699064" y="7968"/>
                  <a:pt x="5927728" y="-984"/>
                  <a:pt x="6127130" y="0"/>
                </a:cubicBezTo>
                <a:cubicBezTo>
                  <a:pt x="6326532" y="984"/>
                  <a:pt x="6560382" y="-5444"/>
                  <a:pt x="6723276" y="0"/>
                </a:cubicBezTo>
                <a:cubicBezTo>
                  <a:pt x="6886170" y="5444"/>
                  <a:pt x="7151723" y="26406"/>
                  <a:pt x="7319422" y="0"/>
                </a:cubicBezTo>
                <a:cubicBezTo>
                  <a:pt x="7487121" y="-26406"/>
                  <a:pt x="7837667" y="-36872"/>
                  <a:pt x="8109663" y="0"/>
                </a:cubicBezTo>
                <a:cubicBezTo>
                  <a:pt x="8381659" y="36872"/>
                  <a:pt x="8625063" y="2356"/>
                  <a:pt x="8899903" y="0"/>
                </a:cubicBezTo>
                <a:cubicBezTo>
                  <a:pt x="9174743" y="-2356"/>
                  <a:pt x="9177607" y="-5601"/>
                  <a:pt x="9301955" y="0"/>
                </a:cubicBezTo>
                <a:cubicBezTo>
                  <a:pt x="9426303" y="5601"/>
                  <a:pt x="9771706" y="35660"/>
                  <a:pt x="10092195" y="0"/>
                </a:cubicBezTo>
                <a:cubicBezTo>
                  <a:pt x="10296252" y="14493"/>
                  <a:pt x="10440588" y="159273"/>
                  <a:pt x="10479686" y="387491"/>
                </a:cubicBezTo>
                <a:cubicBezTo>
                  <a:pt x="10477964" y="498545"/>
                  <a:pt x="10478237" y="673421"/>
                  <a:pt x="10479686" y="857632"/>
                </a:cubicBezTo>
                <a:cubicBezTo>
                  <a:pt x="10481135" y="1041843"/>
                  <a:pt x="10472637" y="1141021"/>
                  <a:pt x="10479686" y="1389771"/>
                </a:cubicBezTo>
                <a:cubicBezTo>
                  <a:pt x="10486735" y="1638521"/>
                  <a:pt x="10464095" y="1695125"/>
                  <a:pt x="10479686" y="1937408"/>
                </a:cubicBezTo>
                <a:cubicBezTo>
                  <a:pt x="10489344" y="2151906"/>
                  <a:pt x="10284719" y="2284490"/>
                  <a:pt x="10092195" y="2324899"/>
                </a:cubicBezTo>
                <a:cubicBezTo>
                  <a:pt x="9886672" y="2350758"/>
                  <a:pt x="9387678" y="2295736"/>
                  <a:pt x="9204908" y="2324899"/>
                </a:cubicBezTo>
                <a:cubicBezTo>
                  <a:pt x="9022138" y="2354062"/>
                  <a:pt x="8879800" y="2345886"/>
                  <a:pt x="8608762" y="2324899"/>
                </a:cubicBezTo>
                <a:cubicBezTo>
                  <a:pt x="8337724" y="2303912"/>
                  <a:pt x="8147931" y="2348530"/>
                  <a:pt x="7818521" y="2324899"/>
                </a:cubicBezTo>
                <a:cubicBezTo>
                  <a:pt x="7489111" y="2301268"/>
                  <a:pt x="7466382" y="2336026"/>
                  <a:pt x="7125328" y="2324899"/>
                </a:cubicBezTo>
                <a:cubicBezTo>
                  <a:pt x="6784274" y="2313772"/>
                  <a:pt x="6716318" y="2319600"/>
                  <a:pt x="6529182" y="2324899"/>
                </a:cubicBezTo>
                <a:cubicBezTo>
                  <a:pt x="6342046" y="2330198"/>
                  <a:pt x="5855374" y="2313540"/>
                  <a:pt x="5641895" y="2324899"/>
                </a:cubicBezTo>
                <a:cubicBezTo>
                  <a:pt x="5428416" y="2336258"/>
                  <a:pt x="5312483" y="2311526"/>
                  <a:pt x="5045749" y="2324899"/>
                </a:cubicBezTo>
                <a:cubicBezTo>
                  <a:pt x="4779015" y="2338272"/>
                  <a:pt x="4785206" y="2337012"/>
                  <a:pt x="4643697" y="2324899"/>
                </a:cubicBezTo>
                <a:cubicBezTo>
                  <a:pt x="4502188" y="2312786"/>
                  <a:pt x="4142676" y="2317898"/>
                  <a:pt x="3950504" y="2324899"/>
                </a:cubicBezTo>
                <a:cubicBezTo>
                  <a:pt x="3758332" y="2331900"/>
                  <a:pt x="3657593" y="2348454"/>
                  <a:pt x="3451405" y="2324899"/>
                </a:cubicBezTo>
                <a:cubicBezTo>
                  <a:pt x="3245217" y="2301344"/>
                  <a:pt x="2987058" y="2353464"/>
                  <a:pt x="2758212" y="2324899"/>
                </a:cubicBezTo>
                <a:cubicBezTo>
                  <a:pt x="2529366" y="2296334"/>
                  <a:pt x="2305749" y="2325276"/>
                  <a:pt x="2065018" y="2324899"/>
                </a:cubicBezTo>
                <a:cubicBezTo>
                  <a:pt x="1824287" y="2324522"/>
                  <a:pt x="1576372" y="2355669"/>
                  <a:pt x="1177731" y="2324899"/>
                </a:cubicBezTo>
                <a:cubicBezTo>
                  <a:pt x="779090" y="2294129"/>
                  <a:pt x="664983" y="2287706"/>
                  <a:pt x="387491" y="2324899"/>
                </a:cubicBezTo>
                <a:cubicBezTo>
                  <a:pt x="174417" y="2320028"/>
                  <a:pt x="-37427" y="2187050"/>
                  <a:pt x="0" y="1937408"/>
                </a:cubicBezTo>
                <a:cubicBezTo>
                  <a:pt x="-5266" y="1754941"/>
                  <a:pt x="4208" y="1585279"/>
                  <a:pt x="0" y="1436268"/>
                </a:cubicBezTo>
                <a:cubicBezTo>
                  <a:pt x="-4208" y="1287257"/>
                  <a:pt x="9858" y="1073035"/>
                  <a:pt x="0" y="919629"/>
                </a:cubicBezTo>
                <a:cubicBezTo>
                  <a:pt x="-9858" y="766223"/>
                  <a:pt x="6555" y="519912"/>
                  <a:pt x="0" y="387491"/>
                </a:cubicBezTo>
                <a:close/>
              </a:path>
            </a:pathLst>
          </a:custGeom>
          <a:noFill/>
          <a:ln w="28575">
            <a:solidFill>
              <a:srgbClr val="29A94F"/>
            </a:solidFill>
            <a:extLst>
              <a:ext uri="{C807C97D-BFC1-408E-A445-0C87EB9F89A2}">
                <ask:lineSketchStyleProps xmlns:ask="http://schemas.microsoft.com/office/drawing/2018/sketchyshapes" sd="256615518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lvl="0" algn="l" rtl="0"/>
            <a:r>
              <a:rPr lang="ga"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Tháinig an Eaglais agus an Stát le chéile chun an bunreacht a scríobh, agus is é sin an conradh a gcaithfidh gach saoránach cloí leis. Mar sin, </a:t>
            </a:r>
            <a:r>
              <a:rPr lang="ga" sz="2000" b="1" i="0" u="none" baseline="0">
                <a:solidFill>
                  <a:prstClr val="black"/>
                </a:solidFill>
                <a:latin typeface="Arial" panose="020B0604020202020204" pitchFamily="34" charset="0"/>
                <a:ea typeface="Arial" panose="020B0604020202020204" pitchFamily="34" charset="0"/>
                <a:cs typeface="Arial" panose="020B0604020202020204" pitchFamily="34" charset="0"/>
              </a:rPr>
              <a:t>tá an fhreagracht ar réimeas na hEaglaise agus an Stáit, agus ní ar mhuintir na hÉireann. </a:t>
            </a:r>
            <a:r>
              <a:rPr lang="ga"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 Bhí muidne mar shochaí, faoi stiúir na hEaglaise agus an Stáit go comhéigneach le hiompar ar bhealaí nach raibh ar aon dul lenár suáilcí. </a:t>
            </a:r>
          </a:p>
          <a:p>
            <a:pPr lvl="0" algn="l" rtl="0"/>
            <a:r>
              <a:rPr lang="ga" sz="2000" b="0" i="0" u="none" baseline="0">
                <a:solidFill>
                  <a:prstClr val="black"/>
                </a:solidFill>
                <a:highlight>
                  <a:srgbClr val="EBF4E9"/>
                </a:highlight>
                <a:latin typeface="Arial" panose="020B0604020202020204" pitchFamily="34" charset="0"/>
                <a:ea typeface="Arial" panose="020B0604020202020204" pitchFamily="34" charset="0"/>
                <a:cs typeface="Arial" panose="020B0604020202020204" pitchFamily="34" charset="0"/>
              </a:rPr>
              <a:t>Laura Murphy, iníon marthanóra ó áras Máithreacha agus Naíonán</a:t>
            </a:r>
          </a:p>
        </p:txBody>
      </p:sp>
    </p:spTree>
    <p:extLst>
      <p:ext uri="{BB962C8B-B14F-4D97-AF65-F5344CB8AC3E}">
        <p14:creationId xmlns:p14="http://schemas.microsoft.com/office/powerpoint/2010/main" val="397130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grpSp>
        <p:nvGrpSpPr>
          <p:cNvPr id="2" name="Group 1">
            <a:extLst>
              <a:ext uri="{FF2B5EF4-FFF2-40B4-BE49-F238E27FC236}">
                <a16:creationId xmlns:a16="http://schemas.microsoft.com/office/drawing/2014/main" id="{DBFBDC38-6CDC-A78F-9EA7-72C5FD4DFBA5}"/>
              </a:ext>
            </a:extLst>
          </p:cNvPr>
          <p:cNvGrpSpPr/>
          <p:nvPr/>
        </p:nvGrpSpPr>
        <p:grpSpPr>
          <a:xfrm>
            <a:off x="838199" y="1470850"/>
            <a:ext cx="10417822" cy="5150708"/>
            <a:chOff x="838199" y="1470850"/>
            <a:chExt cx="10417822" cy="5150708"/>
          </a:xfrm>
        </p:grpSpPr>
        <p:pic>
          <p:nvPicPr>
            <p:cNvPr id="6" name="Picture 5">
              <a:extLst>
                <a:ext uri="{FF2B5EF4-FFF2-40B4-BE49-F238E27FC236}">
                  <a16:creationId xmlns:a16="http://schemas.microsoft.com/office/drawing/2014/main" id="{057285E6-A514-EDC1-139B-7C8F0134CFA2}"/>
                </a:ext>
              </a:extLst>
            </p:cNvPr>
            <p:cNvPicPr>
              <a:picLocks noChangeAspect="1"/>
            </p:cNvPicPr>
            <p:nvPr/>
          </p:nvPicPr>
          <p:blipFill rotWithShape="1">
            <a:blip r:embed="rId3"/>
            <a:srcRect l="53128" t="16334" r="8405" b="9616"/>
            <a:stretch/>
          </p:blipFill>
          <p:spPr>
            <a:xfrm>
              <a:off x="7818682" y="1514965"/>
              <a:ext cx="3437339" cy="4411388"/>
            </a:xfrm>
            <a:prstGeom prst="rect">
              <a:avLst/>
            </a:prstGeom>
          </p:spPr>
        </p:pic>
        <p:sp>
          <p:nvSpPr>
            <p:cNvPr id="11" name="TextBox 10">
              <a:extLst>
                <a:ext uri="{FF2B5EF4-FFF2-40B4-BE49-F238E27FC236}">
                  <a16:creationId xmlns:a16="http://schemas.microsoft.com/office/drawing/2014/main" id="{1D4B0DFB-07AA-2671-B514-C3ADDF17ECBE}"/>
                </a:ext>
              </a:extLst>
            </p:cNvPr>
            <p:cNvSpPr txBox="1"/>
            <p:nvPr/>
          </p:nvSpPr>
          <p:spPr>
            <a:xfrm>
              <a:off x="838199" y="1470850"/>
              <a:ext cx="6478126" cy="4524315"/>
            </a:xfrm>
            <a:prstGeom prst="rect">
              <a:avLst/>
            </a:prstGeom>
            <a:noFill/>
          </p:spPr>
          <p:txBody>
            <a:bodyPr wrap="square">
              <a:noAutofit/>
            </a:bodyPr>
            <a:lstStyle/>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Ard Mhuire</a:t>
              </a:r>
              <a:r>
                <a:rPr lang="ga" sz="155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Dún Búinne, Co. na Mí</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Belmont (Árasáin)</a:t>
              </a:r>
              <a:r>
                <a:rPr lang="ga" sz="155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Ascaill Belmont, Baile Átha Cliath 4</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Áras Bessboro</a:t>
              </a:r>
              <a:r>
                <a:rPr lang="ga" sz="155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An Dúcharraig, Corcaigh</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Áras Bethany*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Plás Blackhall, Bhaile Átha Cliath 7</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ar dtús agus</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Bóthar Orwell, Ráth Garbh, Baile Átha Cliath 6</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ina dhiaidh sin</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Áras Denny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8 Sráid Líosain Íochtarach, Baile Átha Cliath 2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ar dtús agus</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Bóthar Eglinton, Baile Átha Cliath 4</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ina dhiaidh sin</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Cill Rois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Bóthar Chuar an Chláir, Co. an Chláir</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Áras Mainéir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Baile na gCros, Co. na hIarmhí</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Ms. Carr’s (Árasáin)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16 Bóthar Northbrook, Baile Átha Cliath 6</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Regina Coeli Hostel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Sráid Brunswick Thuaidh, Baile Átha Cliath 7</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Mainistir Sean Ross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Ros Cré, Co. Thiobraid Árann</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Áras St. Gerard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39 Cearnóg Mhuinseo, Baile Átha Cliath 1</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ar dtús</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Áras St. Patrick </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Baile Pheiléid, Bóthar na hUaimhe, Baile Átha Cliath 7</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ar dtús agus</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Áras Eglinton, Bóthar Eglinton, Baile Átha Cliath 4</a:t>
              </a:r>
              <a:r>
                <a:rPr lang="ga" sz="155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ina dhiaidh sin</a:t>
              </a:r>
            </a:p>
            <a:p>
              <a:pPr marL="342900" indent="-342900" algn="l" rtl="0">
                <a:buClr>
                  <a:srgbClr val="147437"/>
                </a:buClr>
                <a:buFont typeface="Courier New" panose="02070309020205020404" pitchFamily="49" charset="0"/>
                <a:buChar char="o"/>
              </a:pPr>
              <a:r>
                <a:rPr lang="ga" sz="1550" b="0" i="0" u="none" baseline="0" dirty="0">
                  <a:solidFill>
                    <a:srgbClr val="147437"/>
                  </a:solidFill>
                  <a:effectLst/>
                  <a:latin typeface="Arial" panose="020B0604020202020204" pitchFamily="34" charset="0"/>
                  <a:ea typeface="Arial" panose="020B0604020202020204" pitchFamily="34" charset="0"/>
                  <a:cs typeface="Arial" panose="020B0604020202020204" pitchFamily="34" charset="0"/>
                </a:rPr>
                <a:t>The Castle</a:t>
              </a:r>
              <a:r>
                <a:rPr lang="ga" sz="1550" b="0" i="0" u="none" baseline="0" dirty="0">
                  <a:solidFill>
                    <a:srgbClr val="147437"/>
                  </a:solidFill>
                  <a:latin typeface="Arial" panose="020B0604020202020204" pitchFamily="34" charset="0"/>
                  <a:ea typeface="Arial" panose="020B0604020202020204" pitchFamily="34" charset="0"/>
                  <a:cs typeface="Arial" panose="020B0604020202020204" pitchFamily="34" charset="0"/>
                </a:rPr>
                <a:t> </a:t>
              </a:r>
              <a:r>
                <a:rPr lang="ga" sz="155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ga" sz="155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An Baile Nua, Co. Dhún na nGall</a:t>
              </a:r>
            </a:p>
          </p:txBody>
        </p:sp>
        <p:sp>
          <p:nvSpPr>
            <p:cNvPr id="13" name="TextBox 12">
              <a:extLst>
                <a:ext uri="{FF2B5EF4-FFF2-40B4-BE49-F238E27FC236}">
                  <a16:creationId xmlns:a16="http://schemas.microsoft.com/office/drawing/2014/main" id="{58CA2218-4049-C784-092A-4179382C4F61}"/>
                </a:ext>
              </a:extLst>
            </p:cNvPr>
            <p:cNvSpPr txBox="1"/>
            <p:nvPr/>
          </p:nvSpPr>
          <p:spPr>
            <a:xfrm>
              <a:off x="7818681" y="5975227"/>
              <a:ext cx="3437340" cy="646331"/>
            </a:xfrm>
            <a:prstGeom prst="rect">
              <a:avLst/>
            </a:prstGeom>
            <a:noFill/>
          </p:spPr>
          <p:txBody>
            <a:bodyPr wrap="square">
              <a:normAutofit fontScale="92500"/>
            </a:bodyPr>
            <a:lstStyle/>
            <a:p>
              <a:pPr algn="ctr" rtl="0">
                <a:buClr>
                  <a:srgbClr val="147437"/>
                </a:buClr>
              </a:pPr>
              <a:r>
                <a:rPr lang="ga"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rPr>
                <a:t>Áras Máithreacha agus Naíonán, </a:t>
              </a:r>
              <a:r>
                <a:rPr lang="ga" b="1" i="0" u="none" baseline="0">
                  <a:effectLst/>
                  <a:latin typeface="Arial" panose="020B0604020202020204" pitchFamily="34" charset="0"/>
                  <a:ea typeface="Arial" panose="020B0604020202020204" pitchFamily="34" charset="0"/>
                  <a:cs typeface="Arial" panose="020B0604020202020204" pitchFamily="34" charset="0"/>
                </a:rPr>
                <a:t>Tuaim, Co. na Gaillimhe</a:t>
              </a:r>
            </a:p>
          </p:txBody>
        </p:sp>
      </p:grpSp>
      <p:pic>
        <p:nvPicPr>
          <p:cNvPr id="4" name="Picture 6" descr="Cruth, cearnóg&#10;&#10;Cur síos a gineadh go huathoibríoch">
            <a:extLst>
              <a:ext uri="{FF2B5EF4-FFF2-40B4-BE49-F238E27FC236}">
                <a16:creationId xmlns:a16="http://schemas.microsoft.com/office/drawing/2014/main" id="{E4DB9C73-2E29-411B-802F-99C432AA3FB7}"/>
              </a:ext>
            </a:extLst>
          </p:cNvPr>
          <p:cNvPicPr>
            <a:picLocks noChangeAspect="1"/>
          </p:cNvPicPr>
          <p:nvPr/>
        </p:nvPicPr>
        <p:blipFill>
          <a:blip r:embed="rId4"/>
          <a:stretch>
            <a:fillRect/>
          </a:stretch>
        </p:blipFill>
        <p:spPr>
          <a:xfrm>
            <a:off x="853090" y="1331989"/>
            <a:ext cx="10494577" cy="92787"/>
          </a:xfrm>
          <a:prstGeom prst="rect">
            <a:avLst/>
          </a:prstGeom>
        </p:spPr>
      </p:pic>
      <p:sp>
        <p:nvSpPr>
          <p:cNvPr id="5" name="Title 1">
            <a:extLst>
              <a:ext uri="{FF2B5EF4-FFF2-40B4-BE49-F238E27FC236}">
                <a16:creationId xmlns:a16="http://schemas.microsoft.com/office/drawing/2014/main" id="{C71C6BD2-FA5E-F48A-A2A0-A91062E40FB5}"/>
              </a:ext>
            </a:extLst>
          </p:cNvPr>
          <p:cNvSpPr txBox="1">
            <a:spLocks/>
          </p:cNvSpPr>
          <p:nvPr/>
        </p:nvSpPr>
        <p:spPr>
          <a:xfrm>
            <a:off x="838200" y="421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600" b="1" i="0" u="none" baseline="0">
                <a:latin typeface="Arial" panose="020B0604020202020204" pitchFamily="34" charset="0"/>
                <a:ea typeface="Arial" panose="020B0604020202020204" pitchFamily="34" charset="0"/>
                <a:cs typeface="Arial" panose="020B0604020202020204" pitchFamily="34" charset="0"/>
              </a:rPr>
              <a:t>Gníomhaíocht 6: Na hárais a léarscáiliú</a:t>
            </a:r>
          </a:p>
        </p:txBody>
      </p:sp>
    </p:spTree>
    <p:extLst>
      <p:ext uri="{BB962C8B-B14F-4D97-AF65-F5344CB8AC3E}">
        <p14:creationId xmlns:p14="http://schemas.microsoft.com/office/powerpoint/2010/main" val="94136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4"/>
          <p:cNvSpPr txBox="1">
            <a:spLocks noGrp="1"/>
          </p:cNvSpPr>
          <p:nvPr>
            <p:ph type="body" idx="1"/>
          </p:nvPr>
        </p:nvSpPr>
        <p:spPr>
          <a:xfrm>
            <a:off x="448390" y="613681"/>
            <a:ext cx="11556990" cy="6039978"/>
          </a:xfrm>
          <a:prstGeom prst="rect">
            <a:avLst/>
          </a:prstGeom>
          <a:noFill/>
          <a:ln>
            <a:noFill/>
          </a:ln>
        </p:spPr>
        <p:txBody>
          <a:bodyPr spcFirstLastPara="1" wrap="square" lIns="91425" tIns="46800" rIns="270000" bIns="0" anchor="t" anchorCtr="0">
            <a:normAutofit/>
          </a:bodyPr>
          <a:lstStyle/>
          <a:p>
            <a:pPr marL="0" lvl="0" indent="0" algn="l" rtl="0">
              <a:lnSpc>
                <a:spcPct val="90000"/>
              </a:lnSpc>
              <a:spcBef>
                <a:spcPts val="0"/>
              </a:spcBef>
              <a:spcAft>
                <a:spcPts val="0"/>
              </a:spcAft>
              <a:buNone/>
            </a:pPr>
            <a:r>
              <a:rPr lang="ga" sz="2400" b="1" i="0" u="none" baseline="0" dirty="0">
                <a:latin typeface="Arial" panose="020B0604020202020204" pitchFamily="34" charset="0"/>
                <a:ea typeface="Arial" panose="020B0604020202020204" pitchFamily="34" charset="0"/>
                <a:cs typeface="Arial" panose="020B0604020202020204" pitchFamily="34" charset="0"/>
              </a:rPr>
              <a:t>Má chuireann aon rud a thagann chun cinn san aonad seo isteach ort, agus má theastaíonn tacaíocht uait, tar chugam tar éis an ranga, labhair le cara nó duine fásta a bhfuil muinín agat astu, agus/nó téigh i dteagmháil le: </a:t>
            </a:r>
            <a:endParaRPr sz="2400" b="1" dirty="0">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sz="3700" dirty="0"/>
          </a:p>
          <a:p>
            <a:pPr marL="0" lvl="0" indent="0" algn="l" rtl="0">
              <a:lnSpc>
                <a:spcPct val="115000"/>
              </a:lnSpc>
              <a:spcBef>
                <a:spcPts val="1200"/>
              </a:spcBef>
              <a:spcAft>
                <a:spcPts val="0"/>
              </a:spcAft>
              <a:buClr>
                <a:schemeClr val="dk1"/>
              </a:buClr>
              <a:buSzPts val="1100"/>
              <a:buFont typeface="Arial"/>
              <a:buNone/>
            </a:pP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Adoption Rights Alliance: </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hlinkClick r:id="rId3"/>
              </a:rPr>
              <a:t>www.facebook.com/AdoptionRightsAllianceIreland/</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115000"/>
              </a:lnSpc>
              <a:spcBef>
                <a:spcPts val="1200"/>
              </a:spcBef>
              <a:spcAft>
                <a:spcPts val="0"/>
              </a:spcAft>
              <a:buClr>
                <a:schemeClr val="dk1"/>
              </a:buClr>
              <a:buSzPts val="1100"/>
              <a:buFont typeface="Arial"/>
              <a:buNone/>
            </a:pPr>
            <a:endParaRPr lang="ga" sz="18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Clr>
                <a:schemeClr val="dk1"/>
              </a:buClr>
              <a:buSzPts val="1100"/>
              <a:buFont typeface="Arial"/>
              <a:buNone/>
            </a:pP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Barnardos Origins, Post Adoption and Bereavement Services: </a:t>
            </a:r>
            <a:r>
              <a:rPr lang="ga" sz="1800" b="1" i="0" u="none" baseline="0" dirty="0">
                <a:latin typeface="Arial" panose="020B0604020202020204" pitchFamily="34" charset="0"/>
                <a:ea typeface="Arial" panose="020B0604020202020204" pitchFamily="34" charset="0"/>
                <a:cs typeface="Arial" panose="020B0604020202020204" pitchFamily="34" charset="0"/>
                <a:hlinkClick r:id="rId4"/>
              </a:rPr>
              <a:t>www.barnardos.ie</a:t>
            </a:r>
            <a:r>
              <a:rPr lang="ga" sz="1800" b="1" i="0" u="none" baseline="0" dirty="0">
                <a:latin typeface="Arial" panose="020B0604020202020204" pitchFamily="34" charset="0"/>
                <a:ea typeface="Arial" panose="020B0604020202020204" pitchFamily="34" charset="0"/>
                <a:cs typeface="Arial" panose="020B0604020202020204" pitchFamily="34" charset="0"/>
              </a:rPr>
              <a:t> </a:t>
            </a: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Na Samáraigh: </a:t>
            </a:r>
            <a:r>
              <a:rPr lang="ga" sz="1800" b="1" i="0" u="none" baseline="0" dirty="0">
                <a:latin typeface="Arial" panose="020B0604020202020204" pitchFamily="34" charset="0"/>
                <a:ea typeface="Arial" panose="020B0604020202020204" pitchFamily="34" charset="0"/>
                <a:cs typeface="Arial" panose="020B0604020202020204" pitchFamily="34" charset="0"/>
                <a:hlinkClick r:id="rId5"/>
              </a:rPr>
              <a:t>www.samaritans.org</a:t>
            </a:r>
            <a:r>
              <a:rPr lang="ga" sz="1800" b="1" i="0" u="none" baseline="0" dirty="0">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Guthán: 116 123</a:t>
            </a: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Childline: </a:t>
            </a: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hlinkClick r:id="rId6"/>
              </a:rPr>
              <a:t>www.childline.ie</a:t>
            </a: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Guthán: </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1800 66 66 66</a:t>
            </a:r>
          </a:p>
          <a:p>
            <a:pPr marL="0" lvl="0" indent="0" algn="l" rtl="0">
              <a:lnSpc>
                <a:spcPct val="90000"/>
              </a:lnSpc>
              <a:spcBef>
                <a:spcPts val="0"/>
              </a:spcBef>
              <a:spcAft>
                <a:spcPts val="0"/>
              </a:spcAft>
              <a:buNone/>
            </a:pPr>
            <a:endParaRPr lang="ga" sz="18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Jigsaw: </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hlinkClick r:id="rId7"/>
              </a:rPr>
              <a:t>www.jigsaw.ie</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115000"/>
              </a:lnSpc>
              <a:spcBef>
                <a:spcPts val="0"/>
              </a:spcBef>
              <a:spcAft>
                <a:spcPts val="0"/>
              </a:spcAft>
              <a:buNone/>
            </a:pPr>
            <a:endParaRPr sz="1900" b="1" dirty="0">
              <a:highlight>
                <a:srgbClr val="FFFFFF"/>
              </a:highlight>
            </a:endParaRPr>
          </a:p>
        </p:txBody>
      </p:sp>
    </p:spTree>
    <p:extLst>
      <p:ext uri="{BB962C8B-B14F-4D97-AF65-F5344CB8AC3E}">
        <p14:creationId xmlns:p14="http://schemas.microsoft.com/office/powerpoint/2010/main" val="565953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1327</Words>
  <Application>Microsoft Office PowerPoint</Application>
  <PresentationFormat>Widescreen</PresentationFormat>
  <Paragraphs>159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Lato</vt:lpstr>
      <vt:lpstr>office theme</vt:lpstr>
      <vt:lpstr>Árais Máithreacha agus Naíonán</vt:lpstr>
      <vt:lpstr>Aonad 2: Breac-chuntas</vt:lpstr>
      <vt:lpstr>Gníomhaíocht 1: Athchuairt a thabhairt ar ár Spás Cróga</vt:lpstr>
      <vt:lpstr>Gníomhaíocht 2: Áras a shamhlú</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Mella Cusack</dc:creator>
  <cp:lastModifiedBy>Mella Cusack</cp:lastModifiedBy>
  <cp:revision>174</cp:revision>
  <cp:lastPrinted>2023-10-20T17:53:59Z</cp:lastPrinted>
  <dcterms:created xsi:type="dcterms:W3CDTF">2023-04-29T16:34:27Z</dcterms:created>
  <dcterms:modified xsi:type="dcterms:W3CDTF">2025-02-10T14:53:11Z</dcterms:modified>
</cp:coreProperties>
</file>