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333" r:id="rId2"/>
    <p:sldId id="327" r:id="rId3"/>
    <p:sldId id="388" r:id="rId4"/>
    <p:sldId id="390" r:id="rId5"/>
    <p:sldId id="387" r:id="rId6"/>
    <p:sldId id="389" r:id="rId7"/>
    <p:sldId id="38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77E226C-EC9B-CA8E-A557-266832EFB949}" name="Mella Cusack" initials="MC" userId="S::mella.cusack@ncca.ie::9051645b-3606-4f0f-8d7e-3cd996bf5a8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7437"/>
    <a:srgbClr val="EBF4E9"/>
    <a:srgbClr val="92D050"/>
    <a:srgbClr val="588937"/>
    <a:srgbClr val="29A94F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2D9D1A-7FFF-4E3A-B9F0-F6F35696371D}" v="6" dt="2025-02-09T21:12:22.9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04" autoAdjust="0"/>
    <p:restoredTop sz="96301" autoAdjust="0"/>
  </p:normalViewPr>
  <p:slideViewPr>
    <p:cSldViewPr snapToGrid="0">
      <p:cViewPr varScale="1">
        <p:scale>
          <a:sx n="88" d="100"/>
          <a:sy n="88" d="100"/>
        </p:scale>
        <p:origin x="63" y="93"/>
      </p:cViewPr>
      <p:guideLst/>
    </p:cSldViewPr>
  </p:slideViewPr>
  <p:outlineViewPr>
    <p:cViewPr>
      <p:scale>
        <a:sx n="33" d="100"/>
        <a:sy n="33" d="100"/>
      </p:scale>
      <p:origin x="0" y="-6765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8" d="100"/>
          <a:sy n="68" d="100"/>
        </p:scale>
        <p:origin x="2592" y="-12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lla Cusack" userId="9051645b-3606-4f0f-8d7e-3cd996bf5a87" providerId="ADAL" clId="{7F2D9D1A-7FFF-4E3A-B9F0-F6F35696371D}"/>
    <pc:docChg chg="custSel modSld">
      <pc:chgData name="Mella Cusack" userId="9051645b-3606-4f0f-8d7e-3cd996bf5a87" providerId="ADAL" clId="{7F2D9D1A-7FFF-4E3A-B9F0-F6F35696371D}" dt="2025-02-09T21:12:22.928" v="21" actId="164"/>
      <pc:docMkLst>
        <pc:docMk/>
      </pc:docMkLst>
      <pc:sldChg chg="addSp delSp modSp mod">
        <pc:chgData name="Mella Cusack" userId="9051645b-3606-4f0f-8d7e-3cd996bf5a87" providerId="ADAL" clId="{7F2D9D1A-7FFF-4E3A-B9F0-F6F35696371D}" dt="2025-02-09T21:12:22.928" v="21" actId="164"/>
        <pc:sldMkLst>
          <pc:docMk/>
          <pc:sldMk cId="3438193662" sldId="327"/>
        </pc:sldMkLst>
        <pc:spChg chg="mod">
          <ac:chgData name="Mella Cusack" userId="9051645b-3606-4f0f-8d7e-3cd996bf5a87" providerId="ADAL" clId="{7F2D9D1A-7FFF-4E3A-B9F0-F6F35696371D}" dt="2025-02-09T21:12:22.928" v="21" actId="164"/>
          <ac:spMkLst>
            <pc:docMk/>
            <pc:sldMk cId="3438193662" sldId="327"/>
            <ac:spMk id="3" creationId="{5359492D-9ED2-A3EB-ADA2-D7CF42C574CA}"/>
          </ac:spMkLst>
        </pc:spChg>
        <pc:spChg chg="mod">
          <ac:chgData name="Mella Cusack" userId="9051645b-3606-4f0f-8d7e-3cd996bf5a87" providerId="ADAL" clId="{7F2D9D1A-7FFF-4E3A-B9F0-F6F35696371D}" dt="2025-02-09T21:12:22.928" v="21" actId="164"/>
          <ac:spMkLst>
            <pc:docMk/>
            <pc:sldMk cId="3438193662" sldId="327"/>
            <ac:spMk id="4" creationId="{DC95F139-B714-E9D6-2FC0-9C828127B936}"/>
          </ac:spMkLst>
        </pc:spChg>
        <pc:spChg chg="mod">
          <ac:chgData name="Mella Cusack" userId="9051645b-3606-4f0f-8d7e-3cd996bf5a87" providerId="ADAL" clId="{7F2D9D1A-7FFF-4E3A-B9F0-F6F35696371D}" dt="2025-02-09T21:12:22.928" v="21" actId="164"/>
          <ac:spMkLst>
            <pc:docMk/>
            <pc:sldMk cId="3438193662" sldId="327"/>
            <ac:spMk id="8" creationId="{3D12C41E-2F71-7741-7747-9A3BD329159B}"/>
          </ac:spMkLst>
        </pc:spChg>
        <pc:grpChg chg="add mod">
          <ac:chgData name="Mella Cusack" userId="9051645b-3606-4f0f-8d7e-3cd996bf5a87" providerId="ADAL" clId="{7F2D9D1A-7FFF-4E3A-B9F0-F6F35696371D}" dt="2025-02-09T21:12:22.928" v="21" actId="164"/>
          <ac:grpSpMkLst>
            <pc:docMk/>
            <pc:sldMk cId="3438193662" sldId="327"/>
            <ac:grpSpMk id="6" creationId="{70292DBC-D941-09B3-69DE-BEE16311CFD8}"/>
          </ac:grpSpMkLst>
        </pc:grpChg>
        <pc:picChg chg="del">
          <ac:chgData name="Mella Cusack" userId="9051645b-3606-4f0f-8d7e-3cd996bf5a87" providerId="ADAL" clId="{7F2D9D1A-7FFF-4E3A-B9F0-F6F35696371D}" dt="2025-02-09T21:10:43.135" v="2" actId="478"/>
          <ac:picMkLst>
            <pc:docMk/>
            <pc:sldMk cId="3438193662" sldId="327"/>
            <ac:picMk id="5" creationId="{77271985-F0E7-C1C2-2ED3-6FA92F9569E8}"/>
          </ac:picMkLst>
        </pc:picChg>
        <pc:picChg chg="del">
          <ac:chgData name="Mella Cusack" userId="9051645b-3606-4f0f-8d7e-3cd996bf5a87" providerId="ADAL" clId="{7F2D9D1A-7FFF-4E3A-B9F0-F6F35696371D}" dt="2025-02-09T21:10:40.889" v="1" actId="478"/>
          <ac:picMkLst>
            <pc:docMk/>
            <pc:sldMk cId="3438193662" sldId="327"/>
            <ac:picMk id="7" creationId="{11822D5D-F9DF-D0C1-9CEA-25482668A3AE}"/>
          </ac:picMkLst>
        </pc:picChg>
      </pc:sldChg>
      <pc:sldChg chg="delSp mod">
        <pc:chgData name="Mella Cusack" userId="9051645b-3606-4f0f-8d7e-3cd996bf5a87" providerId="ADAL" clId="{7F2D9D1A-7FFF-4E3A-B9F0-F6F35696371D}" dt="2025-02-09T21:10:37.744" v="0" actId="478"/>
        <pc:sldMkLst>
          <pc:docMk/>
          <pc:sldMk cId="678007401" sldId="333"/>
        </pc:sldMkLst>
        <pc:picChg chg="del">
          <ac:chgData name="Mella Cusack" userId="9051645b-3606-4f0f-8d7e-3cd996bf5a87" providerId="ADAL" clId="{7F2D9D1A-7FFF-4E3A-B9F0-F6F35696371D}" dt="2025-02-09T21:10:37.744" v="0" actId="478"/>
          <ac:picMkLst>
            <pc:docMk/>
            <pc:sldMk cId="678007401" sldId="333"/>
            <ac:picMk id="5" creationId="{C02EB604-EC5E-F495-3E78-74D393847646}"/>
          </ac:picMkLst>
        </pc:picChg>
      </pc:sldChg>
      <pc:sldChg chg="addSp delSp modSp mod">
        <pc:chgData name="Mella Cusack" userId="9051645b-3606-4f0f-8d7e-3cd996bf5a87" providerId="ADAL" clId="{7F2D9D1A-7FFF-4E3A-B9F0-F6F35696371D}" dt="2025-02-09T21:11:36.430" v="14" actId="164"/>
        <pc:sldMkLst>
          <pc:docMk/>
          <pc:sldMk cId="3423282076" sldId="386"/>
        </pc:sldMkLst>
        <pc:spChg chg="mod">
          <ac:chgData name="Mella Cusack" userId="9051645b-3606-4f0f-8d7e-3cd996bf5a87" providerId="ADAL" clId="{7F2D9D1A-7FFF-4E3A-B9F0-F6F35696371D}" dt="2025-02-09T21:11:36.430" v="14" actId="164"/>
          <ac:spMkLst>
            <pc:docMk/>
            <pc:sldMk cId="3423282076" sldId="386"/>
            <ac:spMk id="4" creationId="{DC95F139-B714-E9D6-2FC0-9C828127B936}"/>
          </ac:spMkLst>
        </pc:spChg>
        <pc:spChg chg="mod">
          <ac:chgData name="Mella Cusack" userId="9051645b-3606-4f0f-8d7e-3cd996bf5a87" providerId="ADAL" clId="{7F2D9D1A-7FFF-4E3A-B9F0-F6F35696371D}" dt="2025-02-09T21:11:36.430" v="14" actId="164"/>
          <ac:spMkLst>
            <pc:docMk/>
            <pc:sldMk cId="3423282076" sldId="386"/>
            <ac:spMk id="6" creationId="{BF1B5D61-96A6-70CA-72B5-B3A30DD6C348}"/>
          </ac:spMkLst>
        </pc:spChg>
        <pc:spChg chg="mod">
          <ac:chgData name="Mella Cusack" userId="9051645b-3606-4f0f-8d7e-3cd996bf5a87" providerId="ADAL" clId="{7F2D9D1A-7FFF-4E3A-B9F0-F6F35696371D}" dt="2025-02-09T21:11:23.695" v="12" actId="948"/>
          <ac:spMkLst>
            <pc:docMk/>
            <pc:sldMk cId="3423282076" sldId="386"/>
            <ac:spMk id="8" creationId="{C2488D08-CCC7-6CDC-75F1-85FA55A32D4A}"/>
          </ac:spMkLst>
        </pc:spChg>
        <pc:grpChg chg="add mod">
          <ac:chgData name="Mella Cusack" userId="9051645b-3606-4f0f-8d7e-3cd996bf5a87" providerId="ADAL" clId="{7F2D9D1A-7FFF-4E3A-B9F0-F6F35696371D}" dt="2025-02-09T21:11:36.430" v="14" actId="164"/>
          <ac:grpSpMkLst>
            <pc:docMk/>
            <pc:sldMk cId="3423282076" sldId="386"/>
            <ac:grpSpMk id="5" creationId="{28ED6393-A999-5FA3-79F6-B657919527ED}"/>
          </ac:grpSpMkLst>
        </pc:grpChg>
        <pc:picChg chg="del">
          <ac:chgData name="Mella Cusack" userId="9051645b-3606-4f0f-8d7e-3cd996bf5a87" providerId="ADAL" clId="{7F2D9D1A-7FFF-4E3A-B9F0-F6F35696371D}" dt="2025-02-09T21:11:06.426" v="11" actId="478"/>
          <ac:picMkLst>
            <pc:docMk/>
            <pc:sldMk cId="3423282076" sldId="386"/>
            <ac:picMk id="3" creationId="{BCB2B354-7718-C25A-7CBF-C1D73C0C59D0}"/>
          </ac:picMkLst>
        </pc:picChg>
        <pc:picChg chg="del">
          <ac:chgData name="Mella Cusack" userId="9051645b-3606-4f0f-8d7e-3cd996bf5a87" providerId="ADAL" clId="{7F2D9D1A-7FFF-4E3A-B9F0-F6F35696371D}" dt="2025-02-09T21:11:04.859" v="10" actId="478"/>
          <ac:picMkLst>
            <pc:docMk/>
            <pc:sldMk cId="3423282076" sldId="386"/>
            <ac:picMk id="7" creationId="{B9195044-EA03-2314-4D3A-BF71B49719E4}"/>
          </ac:picMkLst>
        </pc:picChg>
      </pc:sldChg>
      <pc:sldChg chg="addSp delSp modSp mod">
        <pc:chgData name="Mella Cusack" userId="9051645b-3606-4f0f-8d7e-3cd996bf5a87" providerId="ADAL" clId="{7F2D9D1A-7FFF-4E3A-B9F0-F6F35696371D}" dt="2025-02-09T21:11:55.962" v="18" actId="164"/>
        <pc:sldMkLst>
          <pc:docMk/>
          <pc:sldMk cId="2952129007" sldId="387"/>
        </pc:sldMkLst>
        <pc:spChg chg="mod">
          <ac:chgData name="Mella Cusack" userId="9051645b-3606-4f0f-8d7e-3cd996bf5a87" providerId="ADAL" clId="{7F2D9D1A-7FFF-4E3A-B9F0-F6F35696371D}" dt="2025-02-09T21:11:55.962" v="18" actId="164"/>
          <ac:spMkLst>
            <pc:docMk/>
            <pc:sldMk cId="2952129007" sldId="387"/>
            <ac:spMk id="4" creationId="{DC95F139-B714-E9D6-2FC0-9C828127B936}"/>
          </ac:spMkLst>
        </pc:spChg>
        <pc:spChg chg="mod">
          <ac:chgData name="Mella Cusack" userId="9051645b-3606-4f0f-8d7e-3cd996bf5a87" providerId="ADAL" clId="{7F2D9D1A-7FFF-4E3A-B9F0-F6F35696371D}" dt="2025-02-09T21:11:55.962" v="18" actId="164"/>
          <ac:spMkLst>
            <pc:docMk/>
            <pc:sldMk cId="2952129007" sldId="387"/>
            <ac:spMk id="5" creationId="{01FA10B8-F70A-A579-548A-906E0215FB6D}"/>
          </ac:spMkLst>
        </pc:spChg>
        <pc:spChg chg="mod">
          <ac:chgData name="Mella Cusack" userId="9051645b-3606-4f0f-8d7e-3cd996bf5a87" providerId="ADAL" clId="{7F2D9D1A-7FFF-4E3A-B9F0-F6F35696371D}" dt="2025-02-09T21:11:55.962" v="18" actId="164"/>
          <ac:spMkLst>
            <pc:docMk/>
            <pc:sldMk cId="2952129007" sldId="387"/>
            <ac:spMk id="11" creationId="{56C9BFBF-815B-4141-CDFF-5FA7FBC73A03}"/>
          </ac:spMkLst>
        </pc:spChg>
        <pc:grpChg chg="add mod">
          <ac:chgData name="Mella Cusack" userId="9051645b-3606-4f0f-8d7e-3cd996bf5a87" providerId="ADAL" clId="{7F2D9D1A-7FFF-4E3A-B9F0-F6F35696371D}" dt="2025-02-09T21:11:55.962" v="18" actId="164"/>
          <ac:grpSpMkLst>
            <pc:docMk/>
            <pc:sldMk cId="2952129007" sldId="387"/>
            <ac:grpSpMk id="7" creationId="{7B735981-0BED-50EC-2207-E0B66D44C7D7}"/>
          </ac:grpSpMkLst>
        </pc:grpChg>
        <pc:picChg chg="del">
          <ac:chgData name="Mella Cusack" userId="9051645b-3606-4f0f-8d7e-3cd996bf5a87" providerId="ADAL" clId="{7F2D9D1A-7FFF-4E3A-B9F0-F6F35696371D}" dt="2025-02-09T21:10:57.957" v="8" actId="478"/>
          <ac:picMkLst>
            <pc:docMk/>
            <pc:sldMk cId="2952129007" sldId="387"/>
            <ac:picMk id="3" creationId="{00098EF6-18D5-4699-DF05-CCF8C34A7675}"/>
          </ac:picMkLst>
        </pc:picChg>
        <pc:picChg chg="del">
          <ac:chgData name="Mella Cusack" userId="9051645b-3606-4f0f-8d7e-3cd996bf5a87" providerId="ADAL" clId="{7F2D9D1A-7FFF-4E3A-B9F0-F6F35696371D}" dt="2025-02-09T21:10:56.603" v="7" actId="478"/>
          <ac:picMkLst>
            <pc:docMk/>
            <pc:sldMk cId="2952129007" sldId="387"/>
            <ac:picMk id="6" creationId="{0D7B70E9-6008-3CD7-6B27-B0F55F45B2F4}"/>
          </ac:picMkLst>
        </pc:picChg>
      </pc:sldChg>
      <pc:sldChg chg="addSp delSp modSp mod">
        <pc:chgData name="Mella Cusack" userId="9051645b-3606-4f0f-8d7e-3cd996bf5a87" providerId="ADAL" clId="{7F2D9D1A-7FFF-4E3A-B9F0-F6F35696371D}" dt="2025-02-09T21:12:13.800" v="20" actId="164"/>
        <pc:sldMkLst>
          <pc:docMk/>
          <pc:sldMk cId="882982510" sldId="388"/>
        </pc:sldMkLst>
        <pc:spChg chg="mod">
          <ac:chgData name="Mella Cusack" userId="9051645b-3606-4f0f-8d7e-3cd996bf5a87" providerId="ADAL" clId="{7F2D9D1A-7FFF-4E3A-B9F0-F6F35696371D}" dt="2025-02-09T21:12:13.800" v="20" actId="164"/>
          <ac:spMkLst>
            <pc:docMk/>
            <pc:sldMk cId="882982510" sldId="388"/>
            <ac:spMk id="4" creationId="{DC95F139-B714-E9D6-2FC0-9C828127B936}"/>
          </ac:spMkLst>
        </pc:spChg>
        <pc:spChg chg="mod">
          <ac:chgData name="Mella Cusack" userId="9051645b-3606-4f0f-8d7e-3cd996bf5a87" providerId="ADAL" clId="{7F2D9D1A-7FFF-4E3A-B9F0-F6F35696371D}" dt="2025-02-09T21:12:13.800" v="20" actId="164"/>
          <ac:spMkLst>
            <pc:docMk/>
            <pc:sldMk cId="882982510" sldId="388"/>
            <ac:spMk id="5" creationId="{01FA10B8-F70A-A579-548A-906E0215FB6D}"/>
          </ac:spMkLst>
        </pc:spChg>
        <pc:spChg chg="mod">
          <ac:chgData name="Mella Cusack" userId="9051645b-3606-4f0f-8d7e-3cd996bf5a87" providerId="ADAL" clId="{7F2D9D1A-7FFF-4E3A-B9F0-F6F35696371D}" dt="2025-02-09T21:12:13.800" v="20" actId="164"/>
          <ac:spMkLst>
            <pc:docMk/>
            <pc:sldMk cId="882982510" sldId="388"/>
            <ac:spMk id="6" creationId="{05AC9840-5FBC-A477-B11D-28F2B1581901}"/>
          </ac:spMkLst>
        </pc:spChg>
        <pc:grpChg chg="add mod">
          <ac:chgData name="Mella Cusack" userId="9051645b-3606-4f0f-8d7e-3cd996bf5a87" providerId="ADAL" clId="{7F2D9D1A-7FFF-4E3A-B9F0-F6F35696371D}" dt="2025-02-09T21:12:13.800" v="20" actId="164"/>
          <ac:grpSpMkLst>
            <pc:docMk/>
            <pc:sldMk cId="882982510" sldId="388"/>
            <ac:grpSpMk id="3" creationId="{011C0DBD-8188-C874-4259-BCA3873F21E8}"/>
          </ac:grpSpMkLst>
        </pc:grpChg>
        <pc:picChg chg="del">
          <ac:chgData name="Mella Cusack" userId="9051645b-3606-4f0f-8d7e-3cd996bf5a87" providerId="ADAL" clId="{7F2D9D1A-7FFF-4E3A-B9F0-F6F35696371D}" dt="2025-02-09T21:10:46.896" v="3" actId="478"/>
          <ac:picMkLst>
            <pc:docMk/>
            <pc:sldMk cId="882982510" sldId="388"/>
            <ac:picMk id="7" creationId="{C0CA575E-1616-5DCC-F7C4-A713E184C538}"/>
          </ac:picMkLst>
        </pc:picChg>
        <pc:picChg chg="del">
          <ac:chgData name="Mella Cusack" userId="9051645b-3606-4f0f-8d7e-3cd996bf5a87" providerId="ADAL" clId="{7F2D9D1A-7FFF-4E3A-B9F0-F6F35696371D}" dt="2025-02-09T21:10:48.406" v="4" actId="478"/>
          <ac:picMkLst>
            <pc:docMk/>
            <pc:sldMk cId="882982510" sldId="388"/>
            <ac:picMk id="10" creationId="{58C2F3E3-D20E-F3D4-19A5-D63FA464350E}"/>
          </ac:picMkLst>
        </pc:picChg>
      </pc:sldChg>
      <pc:sldChg chg="addSp delSp modSp mod">
        <pc:chgData name="Mella Cusack" userId="9051645b-3606-4f0f-8d7e-3cd996bf5a87" providerId="ADAL" clId="{7F2D9D1A-7FFF-4E3A-B9F0-F6F35696371D}" dt="2025-02-09T21:11:45.388" v="16" actId="164"/>
        <pc:sldMkLst>
          <pc:docMk/>
          <pc:sldMk cId="1356610608" sldId="389"/>
        </pc:sldMkLst>
        <pc:spChg chg="mod">
          <ac:chgData name="Mella Cusack" userId="9051645b-3606-4f0f-8d7e-3cd996bf5a87" providerId="ADAL" clId="{7F2D9D1A-7FFF-4E3A-B9F0-F6F35696371D}" dt="2025-02-09T21:11:45.388" v="16" actId="164"/>
          <ac:spMkLst>
            <pc:docMk/>
            <pc:sldMk cId="1356610608" sldId="389"/>
            <ac:spMk id="3" creationId="{D65ECE5C-DE4E-4E9C-B51E-5C841BF7A2F0}"/>
          </ac:spMkLst>
        </pc:spChg>
        <pc:spChg chg="mod">
          <ac:chgData name="Mella Cusack" userId="9051645b-3606-4f0f-8d7e-3cd996bf5a87" providerId="ADAL" clId="{7F2D9D1A-7FFF-4E3A-B9F0-F6F35696371D}" dt="2025-02-09T21:11:45.388" v="16" actId="164"/>
          <ac:spMkLst>
            <pc:docMk/>
            <pc:sldMk cId="1356610608" sldId="389"/>
            <ac:spMk id="4" creationId="{DC95F139-B714-E9D6-2FC0-9C828127B936}"/>
          </ac:spMkLst>
        </pc:spChg>
        <pc:spChg chg="mod">
          <ac:chgData name="Mella Cusack" userId="9051645b-3606-4f0f-8d7e-3cd996bf5a87" providerId="ADAL" clId="{7F2D9D1A-7FFF-4E3A-B9F0-F6F35696371D}" dt="2025-02-09T21:11:45.388" v="16" actId="164"/>
          <ac:spMkLst>
            <pc:docMk/>
            <pc:sldMk cId="1356610608" sldId="389"/>
            <ac:spMk id="5" creationId="{01FA10B8-F70A-A579-548A-906E0215FB6D}"/>
          </ac:spMkLst>
        </pc:spChg>
        <pc:grpChg chg="add mod">
          <ac:chgData name="Mella Cusack" userId="9051645b-3606-4f0f-8d7e-3cd996bf5a87" providerId="ADAL" clId="{7F2D9D1A-7FFF-4E3A-B9F0-F6F35696371D}" dt="2025-02-09T21:11:45.388" v="16" actId="164"/>
          <ac:grpSpMkLst>
            <pc:docMk/>
            <pc:sldMk cId="1356610608" sldId="389"/>
            <ac:grpSpMk id="7" creationId="{49E719F0-C565-FB27-C77C-985302CB664B}"/>
          </ac:grpSpMkLst>
        </pc:grpChg>
        <pc:picChg chg="del">
          <ac:chgData name="Mella Cusack" userId="9051645b-3606-4f0f-8d7e-3cd996bf5a87" providerId="ADAL" clId="{7F2D9D1A-7FFF-4E3A-B9F0-F6F35696371D}" dt="2025-02-09T21:11:01.074" v="9" actId="478"/>
          <ac:picMkLst>
            <pc:docMk/>
            <pc:sldMk cId="1356610608" sldId="389"/>
            <ac:picMk id="6" creationId="{BCE518DA-3545-FE4F-28B2-E416D5228986}"/>
          </ac:picMkLst>
        </pc:picChg>
      </pc:sldChg>
      <pc:sldChg chg="addSp delSp modSp mod">
        <pc:chgData name="Mella Cusack" userId="9051645b-3606-4f0f-8d7e-3cd996bf5a87" providerId="ADAL" clId="{7F2D9D1A-7FFF-4E3A-B9F0-F6F35696371D}" dt="2025-02-09T21:12:04.433" v="19" actId="164"/>
        <pc:sldMkLst>
          <pc:docMk/>
          <pc:sldMk cId="1962943196" sldId="390"/>
        </pc:sldMkLst>
        <pc:spChg chg="mod">
          <ac:chgData name="Mella Cusack" userId="9051645b-3606-4f0f-8d7e-3cd996bf5a87" providerId="ADAL" clId="{7F2D9D1A-7FFF-4E3A-B9F0-F6F35696371D}" dt="2025-02-09T21:12:04.433" v="19" actId="164"/>
          <ac:spMkLst>
            <pc:docMk/>
            <pc:sldMk cId="1962943196" sldId="390"/>
            <ac:spMk id="3" creationId="{5359492D-9ED2-A3EB-ADA2-D7CF42C574CA}"/>
          </ac:spMkLst>
        </pc:spChg>
        <pc:spChg chg="mod">
          <ac:chgData name="Mella Cusack" userId="9051645b-3606-4f0f-8d7e-3cd996bf5a87" providerId="ADAL" clId="{7F2D9D1A-7FFF-4E3A-B9F0-F6F35696371D}" dt="2025-02-09T21:12:04.433" v="19" actId="164"/>
          <ac:spMkLst>
            <pc:docMk/>
            <pc:sldMk cId="1962943196" sldId="390"/>
            <ac:spMk id="4" creationId="{DC95F139-B714-E9D6-2FC0-9C828127B936}"/>
          </ac:spMkLst>
        </pc:spChg>
        <pc:spChg chg="mod">
          <ac:chgData name="Mella Cusack" userId="9051645b-3606-4f0f-8d7e-3cd996bf5a87" providerId="ADAL" clId="{7F2D9D1A-7FFF-4E3A-B9F0-F6F35696371D}" dt="2025-02-09T21:12:04.433" v="19" actId="164"/>
          <ac:spMkLst>
            <pc:docMk/>
            <pc:sldMk cId="1962943196" sldId="390"/>
            <ac:spMk id="6" creationId="{3E256A99-9CBD-84A5-68AE-F3979857CCB5}"/>
          </ac:spMkLst>
        </pc:spChg>
        <pc:grpChg chg="add mod">
          <ac:chgData name="Mella Cusack" userId="9051645b-3606-4f0f-8d7e-3cd996bf5a87" providerId="ADAL" clId="{7F2D9D1A-7FFF-4E3A-B9F0-F6F35696371D}" dt="2025-02-09T21:12:04.433" v="19" actId="164"/>
          <ac:grpSpMkLst>
            <pc:docMk/>
            <pc:sldMk cId="1962943196" sldId="390"/>
            <ac:grpSpMk id="8" creationId="{A25216AC-3152-773D-9635-00D596063056}"/>
          </ac:grpSpMkLst>
        </pc:grpChg>
        <pc:picChg chg="del">
          <ac:chgData name="Mella Cusack" userId="9051645b-3606-4f0f-8d7e-3cd996bf5a87" providerId="ADAL" clId="{7F2D9D1A-7FFF-4E3A-B9F0-F6F35696371D}" dt="2025-02-09T21:10:53.410" v="6" actId="478"/>
          <ac:picMkLst>
            <pc:docMk/>
            <pc:sldMk cId="1962943196" sldId="390"/>
            <ac:picMk id="5" creationId="{21C1C3B1-94B3-11D1-5F3E-55C4F8EE3591}"/>
          </ac:picMkLst>
        </pc:picChg>
        <pc:picChg chg="del">
          <ac:chgData name="Mella Cusack" userId="9051645b-3606-4f0f-8d7e-3cd996bf5a87" providerId="ADAL" clId="{7F2D9D1A-7FFF-4E3A-B9F0-F6F35696371D}" dt="2025-02-09T21:10:51.726" v="5" actId="478"/>
          <ac:picMkLst>
            <pc:docMk/>
            <pc:sldMk cId="1962943196" sldId="390"/>
            <ac:picMk id="7" creationId="{39C53530-D9CE-872B-2BA1-51041112AC4A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A18A69-0C93-4A0A-A964-3B15A3FBB9C6}" type="datetimeFigureOut">
              <a:rPr lang="en-GB" smtClean="0"/>
              <a:t>09/02/2025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8B0C11-2EB0-4B9B-9AD7-95699D838F9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5055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8B0C11-2EB0-4B9B-9AD7-95699D838F93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86858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8B0C11-2EB0-4B9B-9AD7-95699D838F93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1119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050" b="0" u="none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8B0C11-2EB0-4B9B-9AD7-95699D838F93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44964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05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8B0C11-2EB0-4B9B-9AD7-95699D838F93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88321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050" b="0" u="none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8B0C11-2EB0-4B9B-9AD7-95699D838F93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23315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8B0C11-2EB0-4B9B-9AD7-95699D838F93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83203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8B0C11-2EB0-4B9B-9AD7-95699D838F93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4678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500" b="1" i="0" baseline="0"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="1" i="0" baseline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urriculumonline.ie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urriculumonline.ie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urriculumonline.ie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urriculumonline.ie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urriculumonline.ie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urriculumonline.i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Mother and Baby homes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477900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Junior Cycle CSPE Classroom-Based Assessment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Citizenship Action Suggestions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4F67D582-AB98-6707-2794-66DE383B39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7504" y="3512906"/>
            <a:ext cx="9100240" cy="260309"/>
          </a:xfrm>
          <a:prstGeom prst="rect">
            <a:avLst/>
          </a:prstGeom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id="{58006C53-B555-1DFE-E689-2FDA745CB8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7503" y="3776744"/>
            <a:ext cx="9144000" cy="714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007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C5BAE-D03F-098B-32D3-B566BE14D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Suggestion 1: Witness bearers</a:t>
            </a:r>
          </a:p>
        </p:txBody>
      </p:sp>
      <p:pic>
        <p:nvPicPr>
          <p:cNvPr id="9" name="Picture 6" descr="Shape, square&#10;&#10;Description automatically generated">
            <a:extLst>
              <a:ext uri="{FF2B5EF4-FFF2-40B4-BE49-F238E27FC236}">
                <a16:creationId xmlns:a16="http://schemas.microsoft.com/office/drawing/2014/main" id="{0D900846-6FEA-7F52-83EF-6773E92481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3090" y="1306813"/>
            <a:ext cx="10494577" cy="92787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70292DBC-D941-09B3-69DE-BEE16311CFD8}"/>
              </a:ext>
            </a:extLst>
          </p:cNvPr>
          <p:cNvGrpSpPr/>
          <p:nvPr/>
        </p:nvGrpSpPr>
        <p:grpSpPr>
          <a:xfrm>
            <a:off x="838200" y="1491443"/>
            <a:ext cx="10403740" cy="4290612"/>
            <a:chOff x="838200" y="1491443"/>
            <a:chExt cx="10403740" cy="4290612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5359492D-9ED2-A3EB-ADA2-D7CF42C574CA}"/>
                </a:ext>
              </a:extLst>
            </p:cNvPr>
            <p:cNvSpPr txBox="1"/>
            <p:nvPr/>
          </p:nvSpPr>
          <p:spPr>
            <a:xfrm>
              <a:off x="853090" y="1491443"/>
              <a:ext cx="10388850" cy="1384995"/>
            </a:xfrm>
            <a:prstGeom prst="rect">
              <a:avLst/>
            </a:prstGeom>
            <a:noFill/>
            <a:ln>
              <a:solidFill>
                <a:srgbClr val="147437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GB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We are a living legacy of that system…</a:t>
              </a:r>
            </a:p>
            <a:p>
              <a:endParaRPr lang="en-GB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GB" dirty="0">
                  <a:highlight>
                    <a:srgbClr val="EBF4E9"/>
                  </a:highlight>
                  <a:latin typeface="Arial" panose="020B0604020202020204" pitchFamily="34" charset="0"/>
                  <a:cs typeface="Arial" panose="020B0604020202020204" pitchFamily="34" charset="0"/>
                </a:rPr>
                <a:t>Mari Steed, quoted in O’Donnell, K., O’Rourke, M. &amp; Smith, J. eds. 2022. </a:t>
              </a:r>
              <a:r>
                <a:rPr lang="en-GB" i="1" dirty="0">
                  <a:highlight>
                    <a:srgbClr val="EBF4E9"/>
                  </a:highlight>
                  <a:latin typeface="Arial" panose="020B0604020202020204" pitchFamily="34" charset="0"/>
                  <a:cs typeface="Arial" panose="020B0604020202020204" pitchFamily="34" charset="0"/>
                </a:rPr>
                <a:t>Redress: Ireland’s Institutions and Transitional Justice</a:t>
              </a:r>
              <a:r>
                <a:rPr lang="en-GB" dirty="0">
                  <a:highlight>
                    <a:srgbClr val="EBF4E9"/>
                  </a:highlight>
                  <a:latin typeface="Arial" panose="020B0604020202020204" pitchFamily="34" charset="0"/>
                  <a:cs typeface="Arial" panose="020B0604020202020204" pitchFamily="34" charset="0"/>
                </a:rPr>
                <a:t>. UCD Press: Dublin. p.6.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C95F139-B714-E9D6-2FC0-9C828127B936}"/>
                </a:ext>
              </a:extLst>
            </p:cNvPr>
            <p:cNvSpPr txBox="1"/>
            <p:nvPr/>
          </p:nvSpPr>
          <p:spPr>
            <a:xfrm>
              <a:off x="838200" y="2968280"/>
              <a:ext cx="10403740" cy="707886"/>
            </a:xfrm>
            <a:prstGeom prst="rect">
              <a:avLst/>
            </a:prstGeom>
            <a:solidFill>
              <a:srgbClr val="92D050"/>
            </a:solidFill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Organise a guest speaker with experience of a Mother and Baby home or other historic institutions. Reflect on the importance of listening to their voice and hearing their story.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3D12C41E-2F71-7741-7747-9A3BD329159B}"/>
                </a:ext>
              </a:extLst>
            </p:cNvPr>
            <p:cNvSpPr txBox="1"/>
            <p:nvPr/>
          </p:nvSpPr>
          <p:spPr>
            <a:xfrm>
              <a:off x="853090" y="4858725"/>
              <a:ext cx="8231089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Arial" panose="020B0604020202020204" pitchFamily="34" charset="0"/>
                  <a:cs typeface="Arial" panose="020B0604020202020204" pitchFamily="34" charset="0"/>
                </a:rPr>
                <a:t>For further information and support see Junior Cycle Civic, Social and Political Education (CSPE) short course - Guidelines for the Classroom-Based Assessment (2019), available on </a:t>
              </a:r>
              <a:r>
                <a:rPr lang="en-GB" dirty="0">
                  <a:latin typeface="Arial" panose="020B0604020202020204" pitchFamily="34" charset="0"/>
                  <a:cs typeface="Arial" panose="020B0604020202020204" pitchFamily="34" charset="0"/>
                  <a:hlinkClick r:id="rId4"/>
                </a:rPr>
                <a:t>www.curriculumonline.ie</a:t>
              </a:r>
              <a:r>
                <a:rPr lang="en-GB" dirty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38193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C5BAE-D03F-098B-32D3-B566BE14D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Suggestion 2: Redress</a:t>
            </a:r>
          </a:p>
        </p:txBody>
      </p:sp>
      <p:pic>
        <p:nvPicPr>
          <p:cNvPr id="9" name="Picture 6" descr="Shape, square&#10;&#10;Description automatically generated">
            <a:extLst>
              <a:ext uri="{FF2B5EF4-FFF2-40B4-BE49-F238E27FC236}">
                <a16:creationId xmlns:a16="http://schemas.microsoft.com/office/drawing/2014/main" id="{0D900846-6FEA-7F52-83EF-6773E92481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3090" y="1306813"/>
            <a:ext cx="10494577" cy="92787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011C0DBD-8188-C874-4259-BCA3873F21E8}"/>
              </a:ext>
            </a:extLst>
          </p:cNvPr>
          <p:cNvGrpSpPr/>
          <p:nvPr/>
        </p:nvGrpSpPr>
        <p:grpSpPr>
          <a:xfrm>
            <a:off x="837066" y="1464125"/>
            <a:ext cx="10431755" cy="4572066"/>
            <a:chOff x="837066" y="1464125"/>
            <a:chExt cx="10431755" cy="4572066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C95F139-B714-E9D6-2FC0-9C828127B936}"/>
                </a:ext>
              </a:extLst>
            </p:cNvPr>
            <p:cNvSpPr txBox="1"/>
            <p:nvPr/>
          </p:nvSpPr>
          <p:spPr>
            <a:xfrm>
              <a:off x="837066" y="2992419"/>
              <a:ext cx="10415731" cy="1015663"/>
            </a:xfrm>
            <a:prstGeom prst="rect">
              <a:avLst/>
            </a:prstGeom>
            <a:solidFill>
              <a:srgbClr val="92D050"/>
            </a:solidFill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Carry out further research on Ireland’s </a:t>
              </a:r>
              <a:r>
                <a:rPr lang="en-GB" sz="200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historic institutions. </a:t>
              </a:r>
              <a:r>
                <a:rPr lang="en-GB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Come up with a set of recommendations about how to ensure redress and justice for survivors and their families. Share your recommendations with local politicians or media.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1FA10B8-F70A-A579-548A-906E0215FB6D}"/>
                </a:ext>
              </a:extLst>
            </p:cNvPr>
            <p:cNvSpPr txBox="1"/>
            <p:nvPr/>
          </p:nvSpPr>
          <p:spPr>
            <a:xfrm>
              <a:off x="837066" y="1464125"/>
              <a:ext cx="10431755" cy="1384995"/>
            </a:xfrm>
            <a:prstGeom prst="rect">
              <a:avLst/>
            </a:prstGeom>
            <a:noFill/>
            <a:ln>
              <a:solidFill>
                <a:srgbClr val="147437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GB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Redress: To set (a person or thing) upright again; to raise again to an erect position. Also…to set up again, restore, re-establish. </a:t>
              </a:r>
            </a:p>
            <a:p>
              <a:r>
                <a:rPr lang="en-GB" dirty="0">
                  <a:highlight>
                    <a:srgbClr val="EBF4E9"/>
                  </a:highlight>
                  <a:latin typeface="Arial" panose="020B0604020202020204" pitchFamily="34" charset="0"/>
                  <a:cs typeface="Arial" panose="020B0604020202020204" pitchFamily="34" charset="0"/>
                </a:rPr>
                <a:t>Seamus Heaney, quoted in O’Donnell, K., O’Rourke, M. &amp; Smith, J. eds. 2022. </a:t>
              </a:r>
              <a:r>
                <a:rPr lang="en-GB" i="1" dirty="0">
                  <a:highlight>
                    <a:srgbClr val="EBF4E9"/>
                  </a:highlight>
                  <a:latin typeface="Arial" panose="020B0604020202020204" pitchFamily="34" charset="0"/>
                  <a:cs typeface="Arial" panose="020B0604020202020204" pitchFamily="34" charset="0"/>
                </a:rPr>
                <a:t>Redress: Ireland’s Institutions and Transitional Justice</a:t>
              </a:r>
              <a:r>
                <a:rPr lang="en-GB" dirty="0">
                  <a:highlight>
                    <a:srgbClr val="EBF4E9"/>
                  </a:highlight>
                  <a:latin typeface="Arial" panose="020B0604020202020204" pitchFamily="34" charset="0"/>
                  <a:cs typeface="Arial" panose="020B0604020202020204" pitchFamily="34" charset="0"/>
                </a:rPr>
                <a:t>. UCD Press: Dublin. p.xii.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5AC9840-5FBC-A477-B11D-28F2B1581901}"/>
                </a:ext>
              </a:extLst>
            </p:cNvPr>
            <p:cNvSpPr txBox="1"/>
            <p:nvPr/>
          </p:nvSpPr>
          <p:spPr>
            <a:xfrm>
              <a:off x="853090" y="5112861"/>
              <a:ext cx="853873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Arial" panose="020B0604020202020204" pitchFamily="34" charset="0"/>
                  <a:cs typeface="Arial" panose="020B0604020202020204" pitchFamily="34" charset="0"/>
                </a:rPr>
                <a:t>For further information and support see Junior Cycle Civic, Social and Political Education (CSPE) short course - Guidelines for the Classroom-Based Assessment (2019), available on </a:t>
              </a:r>
              <a:r>
                <a:rPr lang="en-GB" dirty="0">
                  <a:latin typeface="Arial" panose="020B0604020202020204" pitchFamily="34" charset="0"/>
                  <a:cs typeface="Arial" panose="020B0604020202020204" pitchFamily="34" charset="0"/>
                  <a:hlinkClick r:id="rId4"/>
                </a:rPr>
                <a:t>www.curriculumonline.ie</a:t>
              </a:r>
              <a:r>
                <a:rPr lang="en-GB" dirty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82982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C5BAE-D03F-098B-32D3-B566BE14D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Suggestion 3: Legal profile</a:t>
            </a:r>
          </a:p>
        </p:txBody>
      </p:sp>
      <p:pic>
        <p:nvPicPr>
          <p:cNvPr id="9" name="Picture 6" descr="Shape, square&#10;&#10;Description automatically generated">
            <a:extLst>
              <a:ext uri="{FF2B5EF4-FFF2-40B4-BE49-F238E27FC236}">
                <a16:creationId xmlns:a16="http://schemas.microsoft.com/office/drawing/2014/main" id="{0D900846-6FEA-7F52-83EF-6773E92481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3090" y="1306813"/>
            <a:ext cx="10494577" cy="92787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A25216AC-3152-773D-9635-00D596063056}"/>
              </a:ext>
            </a:extLst>
          </p:cNvPr>
          <p:cNvGrpSpPr/>
          <p:nvPr/>
        </p:nvGrpSpPr>
        <p:grpSpPr>
          <a:xfrm>
            <a:off x="853090" y="1491443"/>
            <a:ext cx="10399707" cy="4645450"/>
            <a:chOff x="853090" y="1491443"/>
            <a:chExt cx="10399707" cy="4645450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5359492D-9ED2-A3EB-ADA2-D7CF42C574CA}"/>
                </a:ext>
              </a:extLst>
            </p:cNvPr>
            <p:cNvSpPr txBox="1"/>
            <p:nvPr/>
          </p:nvSpPr>
          <p:spPr>
            <a:xfrm>
              <a:off x="853090" y="1491443"/>
              <a:ext cx="10388850" cy="1384995"/>
            </a:xfrm>
            <a:prstGeom prst="rect">
              <a:avLst/>
            </a:prstGeom>
            <a:noFill/>
            <a:ln>
              <a:solidFill>
                <a:srgbClr val="147437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GB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…we cannot truthfully tell our story without knowing our story. The linchpin to that is access to information.</a:t>
              </a:r>
            </a:p>
            <a:p>
              <a:r>
                <a:rPr lang="en-GB" dirty="0">
                  <a:highlight>
                    <a:srgbClr val="EBF4E9"/>
                  </a:highlight>
                  <a:latin typeface="Arial" panose="020B0604020202020204" pitchFamily="34" charset="0"/>
                  <a:cs typeface="Arial" panose="020B0604020202020204" pitchFamily="34" charset="0"/>
                </a:rPr>
                <a:t>Mari Steed, quoted in O’Donnell, K., O’Rourke, M. &amp; Smith, J. eds. 2022. </a:t>
              </a:r>
              <a:r>
                <a:rPr lang="en-GB" i="1" dirty="0">
                  <a:highlight>
                    <a:srgbClr val="EBF4E9"/>
                  </a:highlight>
                  <a:latin typeface="Arial" panose="020B0604020202020204" pitchFamily="34" charset="0"/>
                  <a:cs typeface="Arial" panose="020B0604020202020204" pitchFamily="34" charset="0"/>
                </a:rPr>
                <a:t>Redress: Ireland’s Institutions and Transitional Justice</a:t>
              </a:r>
              <a:r>
                <a:rPr lang="en-GB" dirty="0">
                  <a:highlight>
                    <a:srgbClr val="EBF4E9"/>
                  </a:highlight>
                  <a:latin typeface="Arial" panose="020B0604020202020204" pitchFamily="34" charset="0"/>
                  <a:cs typeface="Arial" panose="020B0604020202020204" pitchFamily="34" charset="0"/>
                </a:rPr>
                <a:t>. UCD Press: Dublin. p.6.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C95F139-B714-E9D6-2FC0-9C828127B936}"/>
                </a:ext>
              </a:extLst>
            </p:cNvPr>
            <p:cNvSpPr txBox="1"/>
            <p:nvPr/>
          </p:nvSpPr>
          <p:spPr>
            <a:xfrm>
              <a:off x="853090" y="2968281"/>
              <a:ext cx="10399707" cy="1323439"/>
            </a:xfrm>
            <a:prstGeom prst="rect">
              <a:avLst/>
            </a:prstGeom>
            <a:solidFill>
              <a:srgbClr val="92D050"/>
            </a:solidFill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Create a profile of one or more laws that determine whether survivors get access to information about their natural/birth mothers and their time in Mother and Baby homes. For example, EU General Data Protection Regulation (GDPR) or the Birth Information and Tracing Act (2022).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3E256A99-9CBD-84A5-68AE-F3979857CCB5}"/>
                </a:ext>
              </a:extLst>
            </p:cNvPr>
            <p:cNvSpPr txBox="1"/>
            <p:nvPr/>
          </p:nvSpPr>
          <p:spPr>
            <a:xfrm>
              <a:off x="853090" y="5213563"/>
              <a:ext cx="8845111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Arial" panose="020B0604020202020204" pitchFamily="34" charset="0"/>
                  <a:cs typeface="Arial" panose="020B0604020202020204" pitchFamily="34" charset="0"/>
                </a:rPr>
                <a:t>For further information and support see Junior Cycle Civic, Social and Political Education (CSPE) short course Guidelines for the Classroom-Based Assessment (2019), available on </a:t>
              </a:r>
              <a:r>
                <a:rPr lang="en-GB" dirty="0">
                  <a:latin typeface="Arial" panose="020B0604020202020204" pitchFamily="34" charset="0"/>
                  <a:cs typeface="Arial" panose="020B0604020202020204" pitchFamily="34" charset="0"/>
                  <a:hlinkClick r:id="rId4"/>
                </a:rPr>
                <a:t>www.curriculumonline.ie</a:t>
              </a:r>
              <a:r>
                <a:rPr lang="en-GB" dirty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2943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C5BAE-D03F-098B-32D3-B566BE14D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Suggestion 4: Survivor rights</a:t>
            </a:r>
          </a:p>
        </p:txBody>
      </p:sp>
      <p:pic>
        <p:nvPicPr>
          <p:cNvPr id="9" name="Picture 6" descr="Shape, square&#10;&#10;Description automatically generated">
            <a:extLst>
              <a:ext uri="{FF2B5EF4-FFF2-40B4-BE49-F238E27FC236}">
                <a16:creationId xmlns:a16="http://schemas.microsoft.com/office/drawing/2014/main" id="{0D900846-6FEA-7F52-83EF-6773E92481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3090" y="1306813"/>
            <a:ext cx="10494577" cy="92787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7B735981-0BED-50EC-2207-E0B66D44C7D7}"/>
              </a:ext>
            </a:extLst>
          </p:cNvPr>
          <p:cNvGrpSpPr/>
          <p:nvPr/>
        </p:nvGrpSpPr>
        <p:grpSpPr>
          <a:xfrm>
            <a:off x="837066" y="1464125"/>
            <a:ext cx="10431755" cy="4525899"/>
            <a:chOff x="837066" y="1464125"/>
            <a:chExt cx="10431755" cy="4525899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C95F139-B714-E9D6-2FC0-9C828127B936}"/>
                </a:ext>
              </a:extLst>
            </p:cNvPr>
            <p:cNvSpPr txBox="1"/>
            <p:nvPr/>
          </p:nvSpPr>
          <p:spPr>
            <a:xfrm>
              <a:off x="853090" y="2761680"/>
              <a:ext cx="10415731" cy="1631216"/>
            </a:xfrm>
            <a:prstGeom prst="rect">
              <a:avLst/>
            </a:prstGeom>
            <a:solidFill>
              <a:srgbClr val="92D050"/>
            </a:solidFill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Carry out an investigation into an organisation or group working on institutional survivor/adopted peoples’ rights. For example: Adoption Rights Alliance, Association of Mixed Race Irish, CLANN project, Justice for the Magdalenes Research (JFMR) or a community-based/volunteer-led group linked to a historic institution in a specific location. Share your findings with others.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1FA10B8-F70A-A579-548A-906E0215FB6D}"/>
                </a:ext>
              </a:extLst>
            </p:cNvPr>
            <p:cNvSpPr txBox="1"/>
            <p:nvPr/>
          </p:nvSpPr>
          <p:spPr>
            <a:xfrm>
              <a:off x="837066" y="1464125"/>
              <a:ext cx="10431755" cy="1107996"/>
            </a:xfrm>
            <a:prstGeom prst="rect">
              <a:avLst/>
            </a:prstGeom>
            <a:noFill/>
            <a:ln>
              <a:solidFill>
                <a:srgbClr val="147437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GB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When I started to meet up with [other people who were adopted from Mother and Baby homes], we felt like family…</a:t>
              </a:r>
            </a:p>
            <a:p>
              <a:r>
                <a:rPr lang="en-GB" dirty="0">
                  <a:highlight>
                    <a:srgbClr val="EBF4E9"/>
                  </a:highlight>
                  <a:latin typeface="Arial" panose="020B0604020202020204" pitchFamily="34" charset="0"/>
                  <a:cs typeface="Arial" panose="020B0604020202020204" pitchFamily="34" charset="0"/>
                </a:rPr>
                <a:t>Mari Steed, US Coordinator of the Adoption Rights Alliance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56C9BFBF-815B-4141-CDFF-5FA7FBC73A03}"/>
                </a:ext>
              </a:extLst>
            </p:cNvPr>
            <p:cNvSpPr txBox="1"/>
            <p:nvPr/>
          </p:nvSpPr>
          <p:spPr>
            <a:xfrm>
              <a:off x="853090" y="5066694"/>
              <a:ext cx="853873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Arial" panose="020B0604020202020204" pitchFamily="34" charset="0"/>
                  <a:cs typeface="Arial" panose="020B0604020202020204" pitchFamily="34" charset="0"/>
                </a:rPr>
                <a:t>For further information and support see Junior Cycle Civic Social and Political Education (CSPE) short course - Guidelines for the Classroom-Based Assessment (2019), available on </a:t>
              </a:r>
              <a:r>
                <a:rPr lang="en-GB" dirty="0">
                  <a:latin typeface="Arial" panose="020B0604020202020204" pitchFamily="34" charset="0"/>
                  <a:cs typeface="Arial" panose="020B0604020202020204" pitchFamily="34" charset="0"/>
                  <a:hlinkClick r:id="rId4"/>
                </a:rPr>
                <a:t>www.curriculumonline.ie</a:t>
              </a:r>
              <a:r>
                <a:rPr lang="en-GB" dirty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52129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C5BAE-D03F-098B-32D3-B566BE14D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06113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Suggestion 5: …so that it never happens again</a:t>
            </a:r>
          </a:p>
        </p:txBody>
      </p:sp>
      <p:pic>
        <p:nvPicPr>
          <p:cNvPr id="9" name="Picture 6" descr="Shape, square&#10;&#10;Description automatically generated">
            <a:extLst>
              <a:ext uri="{FF2B5EF4-FFF2-40B4-BE49-F238E27FC236}">
                <a16:creationId xmlns:a16="http://schemas.microsoft.com/office/drawing/2014/main" id="{0D900846-6FEA-7F52-83EF-6773E92481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3090" y="1635436"/>
            <a:ext cx="10494577" cy="92787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49E719F0-C565-FB27-C77C-985302CB664B}"/>
              </a:ext>
            </a:extLst>
          </p:cNvPr>
          <p:cNvGrpSpPr/>
          <p:nvPr/>
        </p:nvGrpSpPr>
        <p:grpSpPr>
          <a:xfrm>
            <a:off x="837066" y="1807037"/>
            <a:ext cx="10431755" cy="4510168"/>
            <a:chOff x="837066" y="1807037"/>
            <a:chExt cx="10431755" cy="4510168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C95F139-B714-E9D6-2FC0-9C828127B936}"/>
                </a:ext>
              </a:extLst>
            </p:cNvPr>
            <p:cNvSpPr txBox="1"/>
            <p:nvPr/>
          </p:nvSpPr>
          <p:spPr>
            <a:xfrm>
              <a:off x="837066" y="3289656"/>
              <a:ext cx="10431755" cy="1938992"/>
            </a:xfrm>
            <a:prstGeom prst="rect">
              <a:avLst/>
            </a:prstGeom>
            <a:solidFill>
              <a:srgbClr val="92D050"/>
            </a:solidFill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Investigate the human rights implications of one of the following (or similar):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2000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the direct provision system in Ireland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20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homelessness in Ireland</a:t>
              </a:r>
              <a:endParaRPr lang="en-GB" sz="2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2000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volunteering in international orphanages</a:t>
              </a:r>
            </a:p>
            <a:p>
              <a:r>
                <a:rPr lang="en-GB" sz="2000" kern="0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Use your findings to inform a debate on the following motion: “Learning about human rights abuses in the past can help prevent human rights abuses today.”</a:t>
              </a:r>
              <a:endParaRPr lang="en-GB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1FA10B8-F70A-A579-548A-906E0215FB6D}"/>
                </a:ext>
              </a:extLst>
            </p:cNvPr>
            <p:cNvSpPr txBox="1"/>
            <p:nvPr/>
          </p:nvSpPr>
          <p:spPr>
            <a:xfrm>
              <a:off x="837066" y="1807037"/>
              <a:ext cx="10431755" cy="1384995"/>
            </a:xfrm>
            <a:prstGeom prst="rect">
              <a:avLst/>
            </a:prstGeom>
            <a:noFill/>
            <a:ln>
              <a:solidFill>
                <a:srgbClr val="147437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GB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[W]e must teach children the history of this dark chapter in Ireland and keep that memory alive so that it never happens again.</a:t>
              </a:r>
            </a:p>
            <a:p>
              <a:r>
                <a:rPr lang="en-GB" dirty="0">
                  <a:highlight>
                    <a:srgbClr val="EBF4E9"/>
                  </a:highlight>
                  <a:latin typeface="Arial" panose="020B0604020202020204" pitchFamily="34" charset="0"/>
                  <a:cs typeface="Arial" panose="020B0604020202020204" pitchFamily="34" charset="0"/>
                </a:rPr>
                <a:t>Mary Harney, quoted in O’Donnell, K., O’Rourke, M. &amp; Smith, J. eds. 2022. </a:t>
              </a:r>
              <a:r>
                <a:rPr lang="en-GB" i="1" dirty="0">
                  <a:highlight>
                    <a:srgbClr val="EBF4E9"/>
                  </a:highlight>
                  <a:latin typeface="Arial" panose="020B0604020202020204" pitchFamily="34" charset="0"/>
                  <a:cs typeface="Arial" panose="020B0604020202020204" pitchFamily="34" charset="0"/>
                </a:rPr>
                <a:t>Redress: Ireland’s Institutions and Transitional Justice</a:t>
              </a:r>
              <a:r>
                <a:rPr lang="en-GB" dirty="0">
                  <a:highlight>
                    <a:srgbClr val="EBF4E9"/>
                  </a:highlight>
                  <a:latin typeface="Arial" panose="020B0604020202020204" pitchFamily="34" charset="0"/>
                  <a:cs typeface="Arial" panose="020B0604020202020204" pitchFamily="34" charset="0"/>
                </a:rPr>
                <a:t>. UCD Press: Dublin. p.6.</a:t>
              </a: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D65ECE5C-DE4E-4E9C-B51E-5C841BF7A2F0}"/>
                </a:ext>
              </a:extLst>
            </p:cNvPr>
            <p:cNvSpPr txBox="1"/>
            <p:nvPr/>
          </p:nvSpPr>
          <p:spPr>
            <a:xfrm>
              <a:off x="853090" y="5393875"/>
              <a:ext cx="10415731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Arial" panose="020B0604020202020204" pitchFamily="34" charset="0"/>
                  <a:cs typeface="Arial" panose="020B0604020202020204" pitchFamily="34" charset="0"/>
                </a:rPr>
                <a:t>For further information and support see Junior Cycle Civic, Social and Political Education (CSPE) short course - Guidelines for the Classroom-Based Assessment (2019), available on </a:t>
              </a:r>
              <a:r>
                <a:rPr lang="en-GB" dirty="0">
                  <a:latin typeface="Arial" panose="020B0604020202020204" pitchFamily="34" charset="0"/>
                  <a:cs typeface="Arial" panose="020B0604020202020204" pitchFamily="34" charset="0"/>
                  <a:hlinkClick r:id="rId4"/>
                </a:rPr>
                <a:t>www.curriculumonline.ie</a:t>
              </a:r>
              <a:r>
                <a:rPr lang="en-GB" dirty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56610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C5BAE-D03F-098B-32D3-B566BE14D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Suggestion 6: The ripple effect</a:t>
            </a:r>
          </a:p>
        </p:txBody>
      </p:sp>
      <p:pic>
        <p:nvPicPr>
          <p:cNvPr id="9" name="Picture 6" descr="Shape, square&#10;&#10;Description automatically generated">
            <a:extLst>
              <a:ext uri="{FF2B5EF4-FFF2-40B4-BE49-F238E27FC236}">
                <a16:creationId xmlns:a16="http://schemas.microsoft.com/office/drawing/2014/main" id="{0D900846-6FEA-7F52-83EF-6773E92481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3090" y="1306813"/>
            <a:ext cx="10494577" cy="92787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28ED6393-A999-5FA3-79F6-B657919527ED}"/>
              </a:ext>
            </a:extLst>
          </p:cNvPr>
          <p:cNvGrpSpPr/>
          <p:nvPr/>
        </p:nvGrpSpPr>
        <p:grpSpPr>
          <a:xfrm>
            <a:off x="837067" y="2975323"/>
            <a:ext cx="10431754" cy="2991362"/>
            <a:chOff x="837067" y="2975323"/>
            <a:chExt cx="10431754" cy="2991362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C95F139-B714-E9D6-2FC0-9C828127B936}"/>
                </a:ext>
              </a:extLst>
            </p:cNvPr>
            <p:cNvSpPr txBox="1"/>
            <p:nvPr/>
          </p:nvSpPr>
          <p:spPr>
            <a:xfrm>
              <a:off x="853090" y="2975323"/>
              <a:ext cx="10415731" cy="707886"/>
            </a:xfrm>
            <a:prstGeom prst="rect">
              <a:avLst/>
            </a:prstGeom>
            <a:solidFill>
              <a:srgbClr val="92D050"/>
            </a:solidFill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Draw upon your learning about human rights and the impact of Ireland’s historic institutions to organise and carry out a peer teaching session with another CSPE or History class.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BF1B5D61-96A6-70CA-72B5-B3A30DD6C348}"/>
                </a:ext>
              </a:extLst>
            </p:cNvPr>
            <p:cNvSpPr txBox="1"/>
            <p:nvPr/>
          </p:nvSpPr>
          <p:spPr>
            <a:xfrm>
              <a:off x="837067" y="5043355"/>
              <a:ext cx="846208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Arial" panose="020B0604020202020204" pitchFamily="34" charset="0"/>
                  <a:cs typeface="Arial" panose="020B0604020202020204" pitchFamily="34" charset="0"/>
                </a:rPr>
                <a:t>For further information and support see Junior Cycle Civic, Social and Political Education (CSPE) </a:t>
              </a:r>
              <a:r>
                <a:rPr lang="en-GB">
                  <a:latin typeface="Arial" panose="020B0604020202020204" pitchFamily="34" charset="0"/>
                  <a:cs typeface="Arial" panose="020B0604020202020204" pitchFamily="34" charset="0"/>
                </a:rPr>
                <a:t>short course </a:t>
              </a:r>
              <a:r>
                <a:rPr lang="en-GB" dirty="0">
                  <a:latin typeface="Arial" panose="020B0604020202020204" pitchFamily="34" charset="0"/>
                  <a:cs typeface="Arial" panose="020B0604020202020204" pitchFamily="34" charset="0"/>
                </a:rPr>
                <a:t>- Guidelines for the Classroom-Based Assessment (2019), available on </a:t>
              </a:r>
              <a:r>
                <a:rPr lang="en-GB" dirty="0">
                  <a:latin typeface="Arial" panose="020B0604020202020204" pitchFamily="34" charset="0"/>
                  <a:cs typeface="Arial" panose="020B0604020202020204" pitchFamily="34" charset="0"/>
                  <a:hlinkClick r:id="rId4"/>
                </a:rPr>
                <a:t>www.curriculumonline.ie</a:t>
              </a:r>
              <a:r>
                <a:rPr lang="en-GB" dirty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C2488D08-CCC7-6CDC-75F1-85FA55A32D4A}"/>
              </a:ext>
            </a:extLst>
          </p:cNvPr>
          <p:cNvSpPr txBox="1"/>
          <p:nvPr/>
        </p:nvSpPr>
        <p:spPr>
          <a:xfrm>
            <a:off x="853090" y="1496713"/>
            <a:ext cx="10431755" cy="1384995"/>
          </a:xfrm>
          <a:prstGeom prst="rect">
            <a:avLst/>
          </a:prstGeom>
          <a:noFill/>
          <a:ln>
            <a:solidFill>
              <a:srgbClr val="147437"/>
            </a:solidFill>
          </a:ln>
        </p:spPr>
        <p:txBody>
          <a:bodyPr wrap="square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[W]e must teach children the history of this dark chapter in Ireland and keep that memory alive so that it never happens again.</a:t>
            </a:r>
          </a:p>
          <a:p>
            <a:r>
              <a:rPr lang="en-GB" dirty="0">
                <a:highlight>
                  <a:srgbClr val="EBF4E9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Mary Harney, quoted in O’Donnell, K., O’Rourke, M. &amp; Smith, J. eds. 2022. </a:t>
            </a:r>
            <a:r>
              <a:rPr lang="en-GB" i="1" dirty="0">
                <a:highlight>
                  <a:srgbClr val="EBF4E9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Redress: Ireland’s Institutions and Transitional Justice</a:t>
            </a:r>
            <a:r>
              <a:rPr lang="en-GB" dirty="0">
                <a:highlight>
                  <a:srgbClr val="EBF4E9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UCD Press: Dublin. p.6.</a:t>
            </a:r>
          </a:p>
        </p:txBody>
      </p:sp>
    </p:spTree>
    <p:extLst>
      <p:ext uri="{BB962C8B-B14F-4D97-AF65-F5344CB8AC3E}">
        <p14:creationId xmlns:p14="http://schemas.microsoft.com/office/powerpoint/2010/main" val="3423282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879</Words>
  <Application>Microsoft Office PowerPoint</Application>
  <PresentationFormat>Widescreen</PresentationFormat>
  <Paragraphs>45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Lato</vt:lpstr>
      <vt:lpstr>office theme</vt:lpstr>
      <vt:lpstr>Mother and Baby homes</vt:lpstr>
      <vt:lpstr>Suggestion 1: Witness bearers</vt:lpstr>
      <vt:lpstr>Suggestion 2: Redress</vt:lpstr>
      <vt:lpstr>Suggestion 3: Legal profile</vt:lpstr>
      <vt:lpstr>Suggestion 4: Survivor rights</vt:lpstr>
      <vt:lpstr>Suggestion 5: …so that it never happens again</vt:lpstr>
      <vt:lpstr>Suggestion 6: The ripple effect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Mella Cusack</dc:creator>
  <cp:lastModifiedBy>Mella Cusack</cp:lastModifiedBy>
  <cp:revision>150</cp:revision>
  <dcterms:created xsi:type="dcterms:W3CDTF">2023-04-29T16:34:27Z</dcterms:created>
  <dcterms:modified xsi:type="dcterms:W3CDTF">2025-02-09T21:12:25Z</dcterms:modified>
</cp:coreProperties>
</file>