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373" r:id="rId2"/>
    <p:sldId id="349" r:id="rId3"/>
    <p:sldId id="374" r:id="rId4"/>
    <p:sldId id="362" r:id="rId5"/>
    <p:sldId id="381" r:id="rId6"/>
    <p:sldId id="379" r:id="rId7"/>
    <p:sldId id="382" r:id="rId8"/>
    <p:sldId id="384" r:id="rId9"/>
    <p:sldId id="366" r:id="rId10"/>
    <p:sldId id="357" r:id="rId11"/>
    <p:sldId id="361" r:id="rId12"/>
    <p:sldId id="32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7E226C-EC9B-CA8E-A557-266832EFB949}" name="Mella Cusack" initials="MC" userId="S::mella.cusack@ncca.ie::9051645b-3606-4f0f-8d7e-3cd996bf5a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8CC0"/>
    <a:srgbClr val="F28B2E"/>
    <a:srgbClr val="F4CE01"/>
    <a:srgbClr val="80BA27"/>
    <a:srgbClr val="29A94F"/>
    <a:srgbClr val="C3A878"/>
    <a:srgbClr val="EBF4E9"/>
    <a:srgbClr val="147437"/>
    <a:srgbClr val="92D050"/>
    <a:srgbClr val="588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445774-098D-4FAB-9027-3A3868C55E37}" v="74" dt="2025-02-10T19:09:25.5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7" autoAdjust="0"/>
    <p:restoredTop sz="92063" autoAdjust="0"/>
  </p:normalViewPr>
  <p:slideViewPr>
    <p:cSldViewPr snapToGrid="0">
      <p:cViewPr varScale="1">
        <p:scale>
          <a:sx n="83" d="100"/>
          <a:sy n="83" d="100"/>
        </p:scale>
        <p:origin x="234" y="36"/>
      </p:cViewPr>
      <p:guideLst/>
    </p:cSldViewPr>
  </p:slideViewPr>
  <p:outlineViewPr>
    <p:cViewPr>
      <p:scale>
        <a:sx n="33" d="100"/>
        <a:sy n="33" d="100"/>
      </p:scale>
      <p:origin x="0" y="-6765"/>
    </p:cViewPr>
  </p:outlineViewPr>
  <p:notesTextViewPr>
    <p:cViewPr>
      <p:scale>
        <a:sx n="1" d="1"/>
        <a:sy n="1" d="1"/>
      </p:scale>
      <p:origin x="0" y="0"/>
    </p:cViewPr>
  </p:notesTextViewPr>
  <p:notesViewPr>
    <p:cSldViewPr snapToGrid="0">
      <p:cViewPr varScale="1">
        <p:scale>
          <a:sx n="68" d="100"/>
          <a:sy n="68" d="100"/>
        </p:scale>
        <p:origin x="2592"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la Cusack" userId="9051645b-3606-4f0f-8d7e-3cd996bf5a87" providerId="ADAL" clId="{F5445774-098D-4FAB-9027-3A3868C55E37}"/>
    <pc:docChg chg="undo redo custSel modSld">
      <pc:chgData name="Mella Cusack" userId="9051645b-3606-4f0f-8d7e-3cd996bf5a87" providerId="ADAL" clId="{F5445774-098D-4FAB-9027-3A3868C55E37}" dt="2025-02-10T19:10:03.256" v="181" actId="207"/>
      <pc:docMkLst>
        <pc:docMk/>
      </pc:docMkLst>
      <pc:sldChg chg="addSp delSp modSp mod">
        <pc:chgData name="Mella Cusack" userId="9051645b-3606-4f0f-8d7e-3cd996bf5a87" providerId="ADAL" clId="{F5445774-098D-4FAB-9027-3A3868C55E37}" dt="2025-02-10T19:09:14.013" v="177" actId="164"/>
        <pc:sldMkLst>
          <pc:docMk/>
          <pc:sldMk cId="2306526959" sldId="328"/>
        </pc:sldMkLst>
        <pc:spChg chg="mod">
          <ac:chgData name="Mella Cusack" userId="9051645b-3606-4f0f-8d7e-3cd996bf5a87" providerId="ADAL" clId="{F5445774-098D-4FAB-9027-3A3868C55E37}" dt="2025-02-10T19:09:14.013" v="177" actId="164"/>
          <ac:spMkLst>
            <pc:docMk/>
            <pc:sldMk cId="2306526959" sldId="328"/>
            <ac:spMk id="10" creationId="{E2ACDB4A-18B4-9526-A67F-6E3C001E8A47}"/>
          </ac:spMkLst>
        </pc:spChg>
        <pc:grpChg chg="add mod">
          <ac:chgData name="Mella Cusack" userId="9051645b-3606-4f0f-8d7e-3cd996bf5a87" providerId="ADAL" clId="{F5445774-098D-4FAB-9027-3A3868C55E37}" dt="2025-02-10T19:09:14.013" v="177" actId="164"/>
          <ac:grpSpMkLst>
            <pc:docMk/>
            <pc:sldMk cId="2306526959" sldId="328"/>
            <ac:grpSpMk id="5" creationId="{73189C73-D3BA-5380-A63C-09326803F00C}"/>
          </ac:grpSpMkLst>
        </pc:grpChg>
        <pc:picChg chg="add mod">
          <ac:chgData name="Mella Cusack" userId="9051645b-3606-4f0f-8d7e-3cd996bf5a87" providerId="ADAL" clId="{F5445774-098D-4FAB-9027-3A3868C55E37}" dt="2025-02-10T19:09:14.013" v="177" actId="164"/>
          <ac:picMkLst>
            <pc:docMk/>
            <pc:sldMk cId="2306526959" sldId="328"/>
            <ac:picMk id="2" creationId="{6F26D249-22EF-F74A-A745-7FB607D40368}"/>
          </ac:picMkLst>
        </pc:picChg>
        <pc:picChg chg="del">
          <ac:chgData name="Mella Cusack" userId="9051645b-3606-4f0f-8d7e-3cd996bf5a87" providerId="ADAL" clId="{F5445774-098D-4FAB-9027-3A3868C55E37}" dt="2025-02-10T18:47:11.520" v="11" actId="478"/>
          <ac:picMkLst>
            <pc:docMk/>
            <pc:sldMk cId="2306526959" sldId="328"/>
            <ac:picMk id="3" creationId="{97A7B6FC-11EE-99F0-692B-A14612C69789}"/>
          </ac:picMkLst>
        </pc:picChg>
        <pc:picChg chg="del">
          <ac:chgData name="Mella Cusack" userId="9051645b-3606-4f0f-8d7e-3cd996bf5a87" providerId="ADAL" clId="{F5445774-098D-4FAB-9027-3A3868C55E37}" dt="2025-02-10T19:08:59.988" v="174" actId="478"/>
          <ac:picMkLst>
            <pc:docMk/>
            <pc:sldMk cId="2306526959" sldId="328"/>
            <ac:picMk id="8" creationId="{20FEF111-E703-BFA1-4D11-7CAC65124DD7}"/>
          </ac:picMkLst>
        </pc:picChg>
      </pc:sldChg>
      <pc:sldChg chg="delSp mod">
        <pc:chgData name="Mella Cusack" userId="9051645b-3606-4f0f-8d7e-3cd996bf5a87" providerId="ADAL" clId="{F5445774-098D-4FAB-9027-3A3868C55E37}" dt="2025-02-10T18:46:40.091" v="1" actId="478"/>
        <pc:sldMkLst>
          <pc:docMk/>
          <pc:sldMk cId="1966409205" sldId="349"/>
        </pc:sldMkLst>
        <pc:picChg chg="del">
          <ac:chgData name="Mella Cusack" userId="9051645b-3606-4f0f-8d7e-3cd996bf5a87" providerId="ADAL" clId="{F5445774-098D-4FAB-9027-3A3868C55E37}" dt="2025-02-10T18:46:40.091" v="1" actId="478"/>
          <ac:picMkLst>
            <pc:docMk/>
            <pc:sldMk cId="1966409205" sldId="349"/>
            <ac:picMk id="3" creationId="{542C4871-4047-8E8E-71C4-E2DFCF29C9D9}"/>
          </ac:picMkLst>
        </pc:picChg>
      </pc:sldChg>
      <pc:sldChg chg="addSp delSp modSp mod delAnim modAnim">
        <pc:chgData name="Mella Cusack" userId="9051645b-3606-4f0f-8d7e-3cd996bf5a87" providerId="ADAL" clId="{F5445774-098D-4FAB-9027-3A3868C55E37}" dt="2025-02-10T19:04:48.422" v="153" actId="1076"/>
        <pc:sldMkLst>
          <pc:docMk/>
          <pc:sldMk cId="2020021337" sldId="357"/>
        </pc:sldMkLst>
        <pc:spChg chg="mod">
          <ac:chgData name="Mella Cusack" userId="9051645b-3606-4f0f-8d7e-3cd996bf5a87" providerId="ADAL" clId="{F5445774-098D-4FAB-9027-3A3868C55E37}" dt="2025-02-10T19:04:18.033" v="144"/>
          <ac:spMkLst>
            <pc:docMk/>
            <pc:sldMk cId="2020021337" sldId="357"/>
            <ac:spMk id="7" creationId="{9E0FF203-41AF-450F-F429-A6DDF9FBD690}"/>
          </ac:spMkLst>
        </pc:spChg>
        <pc:spChg chg="mod">
          <ac:chgData name="Mella Cusack" userId="9051645b-3606-4f0f-8d7e-3cd996bf5a87" providerId="ADAL" clId="{F5445774-098D-4FAB-9027-3A3868C55E37}" dt="2025-02-10T19:04:38.221" v="151" actId="20577"/>
          <ac:spMkLst>
            <pc:docMk/>
            <pc:sldMk cId="2020021337" sldId="357"/>
            <ac:spMk id="8" creationId="{F0AAFA82-0006-E9C6-CEFA-0D67F74373B9}"/>
          </ac:spMkLst>
        </pc:spChg>
        <pc:spChg chg="mod">
          <ac:chgData name="Mella Cusack" userId="9051645b-3606-4f0f-8d7e-3cd996bf5a87" providerId="ADAL" clId="{F5445774-098D-4FAB-9027-3A3868C55E37}" dt="2025-02-10T19:04:34.565" v="150"/>
          <ac:spMkLst>
            <pc:docMk/>
            <pc:sldMk cId="2020021337" sldId="357"/>
            <ac:spMk id="12" creationId="{B26F458B-1D24-F849-7E31-76119266C683}"/>
          </ac:spMkLst>
        </pc:spChg>
        <pc:grpChg chg="del">
          <ac:chgData name="Mella Cusack" userId="9051645b-3606-4f0f-8d7e-3cd996bf5a87" providerId="ADAL" clId="{F5445774-098D-4FAB-9027-3A3868C55E37}" dt="2025-02-10T19:04:42.028" v="152" actId="478"/>
          <ac:grpSpMkLst>
            <pc:docMk/>
            <pc:sldMk cId="2020021337" sldId="357"/>
            <ac:grpSpMk id="4" creationId="{621D71B4-3F43-5812-1562-28DDEF75B90F}"/>
          </ac:grpSpMkLst>
        </pc:grpChg>
        <pc:grpChg chg="add mod">
          <ac:chgData name="Mella Cusack" userId="9051645b-3606-4f0f-8d7e-3cd996bf5a87" providerId="ADAL" clId="{F5445774-098D-4FAB-9027-3A3868C55E37}" dt="2025-02-10T19:04:48.422" v="153" actId="1076"/>
          <ac:grpSpMkLst>
            <pc:docMk/>
            <pc:sldMk cId="2020021337" sldId="357"/>
            <ac:grpSpMk id="6" creationId="{69B2D827-8651-2D2D-4F6B-E9EC4B27C464}"/>
          </ac:grpSpMkLst>
        </pc:grpChg>
        <pc:picChg chg="del">
          <ac:chgData name="Mella Cusack" userId="9051645b-3606-4f0f-8d7e-3cd996bf5a87" providerId="ADAL" clId="{F5445774-098D-4FAB-9027-3A3868C55E37}" dt="2025-02-10T18:47:04.600" v="9" actId="478"/>
          <ac:picMkLst>
            <pc:docMk/>
            <pc:sldMk cId="2020021337" sldId="357"/>
            <ac:picMk id="5" creationId="{FF4F1B24-8590-F4A6-A9BC-4854140CA637}"/>
          </ac:picMkLst>
        </pc:picChg>
        <pc:picChg chg="mod">
          <ac:chgData name="Mella Cusack" userId="9051645b-3606-4f0f-8d7e-3cd996bf5a87" providerId="ADAL" clId="{F5445774-098D-4FAB-9027-3A3868C55E37}" dt="2025-02-10T19:04:18.033" v="144"/>
          <ac:picMkLst>
            <pc:docMk/>
            <pc:sldMk cId="2020021337" sldId="357"/>
            <ac:picMk id="9" creationId="{D145B661-5E44-842C-82B1-3E0C63DF26E4}"/>
          </ac:picMkLst>
        </pc:picChg>
      </pc:sldChg>
      <pc:sldChg chg="addSp delSp modSp mod delAnim modAnim">
        <pc:chgData name="Mella Cusack" userId="9051645b-3606-4f0f-8d7e-3cd996bf5a87" providerId="ADAL" clId="{F5445774-098D-4FAB-9027-3A3868C55E37}" dt="2025-02-10T19:07:48.333" v="173"/>
        <pc:sldMkLst>
          <pc:docMk/>
          <pc:sldMk cId="1528376204" sldId="361"/>
        </pc:sldMkLst>
        <pc:spChg chg="del">
          <ac:chgData name="Mella Cusack" userId="9051645b-3606-4f0f-8d7e-3cd996bf5a87" providerId="ADAL" clId="{F5445774-098D-4FAB-9027-3A3868C55E37}" dt="2025-02-10T19:05:18.605" v="157" actId="478"/>
          <ac:spMkLst>
            <pc:docMk/>
            <pc:sldMk cId="1528376204" sldId="361"/>
            <ac:spMk id="9" creationId="{A5E519C4-BC92-A485-213F-FB82A20F2DE8}"/>
          </ac:spMkLst>
        </pc:spChg>
        <pc:spChg chg="del topLvl">
          <ac:chgData name="Mella Cusack" userId="9051645b-3606-4f0f-8d7e-3cd996bf5a87" providerId="ADAL" clId="{F5445774-098D-4FAB-9027-3A3868C55E37}" dt="2025-02-10T19:06:46.174" v="164" actId="478"/>
          <ac:spMkLst>
            <pc:docMk/>
            <pc:sldMk cId="1528376204" sldId="361"/>
            <ac:spMk id="10" creationId="{7512F7BB-31DB-4FD9-8173-FE1112D355D8}"/>
          </ac:spMkLst>
        </pc:spChg>
        <pc:spChg chg="mod">
          <ac:chgData name="Mella Cusack" userId="9051645b-3606-4f0f-8d7e-3cd996bf5a87" providerId="ADAL" clId="{F5445774-098D-4FAB-9027-3A3868C55E37}" dt="2025-02-10T19:06:27.972" v="159"/>
          <ac:spMkLst>
            <pc:docMk/>
            <pc:sldMk cId="1528376204" sldId="361"/>
            <ac:spMk id="12" creationId="{5C9AFEC6-EC1D-EE7F-4557-8CF18A67A507}"/>
          </ac:spMkLst>
        </pc:spChg>
        <pc:spChg chg="mod">
          <ac:chgData name="Mella Cusack" userId="9051645b-3606-4f0f-8d7e-3cd996bf5a87" providerId="ADAL" clId="{F5445774-098D-4FAB-9027-3A3868C55E37}" dt="2025-02-10T19:06:55.288" v="166" actId="14100"/>
          <ac:spMkLst>
            <pc:docMk/>
            <pc:sldMk cId="1528376204" sldId="361"/>
            <ac:spMk id="13" creationId="{C06A400B-1F2C-7A4A-C23C-DD0FD38CF831}"/>
          </ac:spMkLst>
        </pc:spChg>
        <pc:spChg chg="mod">
          <ac:chgData name="Mella Cusack" userId="9051645b-3606-4f0f-8d7e-3cd996bf5a87" providerId="ADAL" clId="{F5445774-098D-4FAB-9027-3A3868C55E37}" dt="2025-02-10T19:06:43.670" v="163"/>
          <ac:spMkLst>
            <pc:docMk/>
            <pc:sldMk cId="1528376204" sldId="361"/>
            <ac:spMk id="14" creationId="{28FC740C-21C5-8F6F-7535-001DB8404DCD}"/>
          </ac:spMkLst>
        </pc:spChg>
        <pc:grpChg chg="add mod">
          <ac:chgData name="Mella Cusack" userId="9051645b-3606-4f0f-8d7e-3cd996bf5a87" providerId="ADAL" clId="{F5445774-098D-4FAB-9027-3A3868C55E37}" dt="2025-02-10T19:06:52.030" v="165" actId="1076"/>
          <ac:grpSpMkLst>
            <pc:docMk/>
            <pc:sldMk cId="1528376204" sldId="361"/>
            <ac:grpSpMk id="2" creationId="{C01AE414-CAC3-F13E-65EB-168DD2FA8C15}"/>
          </ac:grpSpMkLst>
        </pc:grpChg>
        <pc:grpChg chg="del">
          <ac:chgData name="Mella Cusack" userId="9051645b-3606-4f0f-8d7e-3cd996bf5a87" providerId="ADAL" clId="{F5445774-098D-4FAB-9027-3A3868C55E37}" dt="2025-02-10T19:05:18.605" v="157" actId="478"/>
          <ac:grpSpMkLst>
            <pc:docMk/>
            <pc:sldMk cId="1528376204" sldId="361"/>
            <ac:grpSpMk id="5" creationId="{4F6FBD8E-C714-BECB-5958-1B5F62163697}"/>
          </ac:grpSpMkLst>
        </pc:grpChg>
        <pc:grpChg chg="del">
          <ac:chgData name="Mella Cusack" userId="9051645b-3606-4f0f-8d7e-3cd996bf5a87" providerId="ADAL" clId="{F5445774-098D-4FAB-9027-3A3868C55E37}" dt="2025-02-10T19:06:25.187" v="158" actId="478"/>
          <ac:grpSpMkLst>
            <pc:docMk/>
            <pc:sldMk cId="1528376204" sldId="361"/>
            <ac:grpSpMk id="11" creationId="{0CB47ED3-0485-A1D4-661A-70B3B7561693}"/>
          </ac:grpSpMkLst>
        </pc:grpChg>
        <pc:graphicFrameChg chg="mod ord">
          <ac:chgData name="Mella Cusack" userId="9051645b-3606-4f0f-8d7e-3cd996bf5a87" providerId="ADAL" clId="{F5445774-098D-4FAB-9027-3A3868C55E37}" dt="2025-02-10T19:07:14.800" v="169" actId="1076"/>
          <ac:graphicFrameMkLst>
            <pc:docMk/>
            <pc:sldMk cId="1528376204" sldId="361"/>
            <ac:graphicFrameMk id="21" creationId="{F38643E2-FD71-0A80-663F-A8BD3CADFEA8}"/>
          </ac:graphicFrameMkLst>
        </pc:graphicFrameChg>
        <pc:graphicFrameChg chg="mod ord">
          <ac:chgData name="Mella Cusack" userId="9051645b-3606-4f0f-8d7e-3cd996bf5a87" providerId="ADAL" clId="{F5445774-098D-4FAB-9027-3A3868C55E37}" dt="2025-02-10T19:07:14.800" v="169" actId="1076"/>
          <ac:graphicFrameMkLst>
            <pc:docMk/>
            <pc:sldMk cId="1528376204" sldId="361"/>
            <ac:graphicFrameMk id="23" creationId="{1C89F340-0D46-3EF4-FEF9-3566C71380E2}"/>
          </ac:graphicFrameMkLst>
        </pc:graphicFrameChg>
        <pc:picChg chg="del">
          <ac:chgData name="Mella Cusack" userId="9051645b-3606-4f0f-8d7e-3cd996bf5a87" providerId="ADAL" clId="{F5445774-098D-4FAB-9027-3A3868C55E37}" dt="2025-02-10T18:47:08.799" v="10" actId="478"/>
          <ac:picMkLst>
            <pc:docMk/>
            <pc:sldMk cId="1528376204" sldId="361"/>
            <ac:picMk id="4" creationId="{BA90B424-73F1-6CD5-9D68-4B62BEBB7F95}"/>
          </ac:picMkLst>
        </pc:picChg>
        <pc:picChg chg="del topLvl">
          <ac:chgData name="Mella Cusack" userId="9051645b-3606-4f0f-8d7e-3cd996bf5a87" providerId="ADAL" clId="{F5445774-098D-4FAB-9027-3A3868C55E37}" dt="2025-02-10T19:06:25.187" v="158" actId="478"/>
          <ac:picMkLst>
            <pc:docMk/>
            <pc:sldMk cId="1528376204" sldId="361"/>
            <ac:picMk id="6" creationId="{EA018E88-E4CC-EB1F-638D-13D458562849}"/>
          </ac:picMkLst>
        </pc:picChg>
        <pc:picChg chg="mod">
          <ac:chgData name="Mella Cusack" userId="9051645b-3606-4f0f-8d7e-3cd996bf5a87" providerId="ADAL" clId="{F5445774-098D-4FAB-9027-3A3868C55E37}" dt="2025-02-10T19:06:27.972" v="159"/>
          <ac:picMkLst>
            <pc:docMk/>
            <pc:sldMk cId="1528376204" sldId="361"/>
            <ac:picMk id="15" creationId="{078F7090-AAB0-CA49-13CA-8F69698397CB}"/>
          </ac:picMkLst>
        </pc:picChg>
        <pc:picChg chg="mod">
          <ac:chgData name="Mella Cusack" userId="9051645b-3606-4f0f-8d7e-3cd996bf5a87" providerId="ADAL" clId="{F5445774-098D-4FAB-9027-3A3868C55E37}" dt="2025-02-10T19:06:27.972" v="159"/>
          <ac:picMkLst>
            <pc:docMk/>
            <pc:sldMk cId="1528376204" sldId="361"/>
            <ac:picMk id="16" creationId="{9FD801FF-CFBB-E8F9-6EF2-FF41ECC8C359}"/>
          </ac:picMkLst>
        </pc:picChg>
      </pc:sldChg>
      <pc:sldChg chg="delSp modSp mod">
        <pc:chgData name="Mella Cusack" userId="9051645b-3606-4f0f-8d7e-3cd996bf5a87" providerId="ADAL" clId="{F5445774-098D-4FAB-9027-3A3868C55E37}" dt="2025-02-10T19:10:03.256" v="181" actId="207"/>
        <pc:sldMkLst>
          <pc:docMk/>
          <pc:sldMk cId="3697228770" sldId="362"/>
        </pc:sldMkLst>
        <pc:spChg chg="mod">
          <ac:chgData name="Mella Cusack" userId="9051645b-3606-4f0f-8d7e-3cd996bf5a87" providerId="ADAL" clId="{F5445774-098D-4FAB-9027-3A3868C55E37}" dt="2025-02-10T19:10:03.256" v="181" actId="207"/>
          <ac:spMkLst>
            <pc:docMk/>
            <pc:sldMk cId="3697228770" sldId="362"/>
            <ac:spMk id="10" creationId="{072D3911-2DE7-CC9C-0D8B-2CE16C2A2471}"/>
          </ac:spMkLst>
        </pc:spChg>
        <pc:picChg chg="del">
          <ac:chgData name="Mella Cusack" userId="9051645b-3606-4f0f-8d7e-3cd996bf5a87" providerId="ADAL" clId="{F5445774-098D-4FAB-9027-3A3868C55E37}" dt="2025-02-10T18:46:45.327" v="3" actId="478"/>
          <ac:picMkLst>
            <pc:docMk/>
            <pc:sldMk cId="3697228770" sldId="362"/>
            <ac:picMk id="4" creationId="{E043367F-6462-49F9-2244-13C8AE23B629}"/>
          </ac:picMkLst>
        </pc:picChg>
      </pc:sldChg>
      <pc:sldChg chg="delSp mod">
        <pc:chgData name="Mella Cusack" userId="9051645b-3606-4f0f-8d7e-3cd996bf5a87" providerId="ADAL" clId="{F5445774-098D-4FAB-9027-3A3868C55E37}" dt="2025-02-10T18:47:01.831" v="8" actId="478"/>
        <pc:sldMkLst>
          <pc:docMk/>
          <pc:sldMk cId="565953932" sldId="366"/>
        </pc:sldMkLst>
        <pc:picChg chg="del">
          <ac:chgData name="Mella Cusack" userId="9051645b-3606-4f0f-8d7e-3cd996bf5a87" providerId="ADAL" clId="{F5445774-098D-4FAB-9027-3A3868C55E37}" dt="2025-02-10T18:47:01.831" v="8" actId="478"/>
          <ac:picMkLst>
            <pc:docMk/>
            <pc:sldMk cId="565953932" sldId="366"/>
            <ac:picMk id="3" creationId="{F6361C21-6077-8A09-7253-CE1445DE58A0}"/>
          </ac:picMkLst>
        </pc:picChg>
      </pc:sldChg>
      <pc:sldChg chg="delSp mod">
        <pc:chgData name="Mella Cusack" userId="9051645b-3606-4f0f-8d7e-3cd996bf5a87" providerId="ADAL" clId="{F5445774-098D-4FAB-9027-3A3868C55E37}" dt="2025-02-10T18:46:36.616" v="0" actId="478"/>
        <pc:sldMkLst>
          <pc:docMk/>
          <pc:sldMk cId="324080514" sldId="373"/>
        </pc:sldMkLst>
        <pc:picChg chg="del">
          <ac:chgData name="Mella Cusack" userId="9051645b-3606-4f0f-8d7e-3cd996bf5a87" providerId="ADAL" clId="{F5445774-098D-4FAB-9027-3A3868C55E37}" dt="2025-02-10T18:46:36.616" v="0" actId="478"/>
          <ac:picMkLst>
            <pc:docMk/>
            <pc:sldMk cId="324080514" sldId="373"/>
            <ac:picMk id="5" creationId="{EFFBF64A-9D8F-6F45-E9B4-3D34FDC4CD5F}"/>
          </ac:picMkLst>
        </pc:picChg>
      </pc:sldChg>
      <pc:sldChg chg="addSp delSp modSp mod">
        <pc:chgData name="Mella Cusack" userId="9051645b-3606-4f0f-8d7e-3cd996bf5a87" providerId="ADAL" clId="{F5445774-098D-4FAB-9027-3A3868C55E37}" dt="2025-02-10T18:51:36.392" v="26" actId="164"/>
        <pc:sldMkLst>
          <pc:docMk/>
          <pc:sldMk cId="3846871182" sldId="374"/>
        </pc:sldMkLst>
        <pc:spChg chg="mod">
          <ac:chgData name="Mella Cusack" userId="9051645b-3606-4f0f-8d7e-3cd996bf5a87" providerId="ADAL" clId="{F5445774-098D-4FAB-9027-3A3868C55E37}" dt="2025-02-10T18:51:36.392" v="26" actId="164"/>
          <ac:spMkLst>
            <pc:docMk/>
            <pc:sldMk cId="3846871182" sldId="374"/>
            <ac:spMk id="2" creationId="{8135A577-CFE2-2753-244F-6D0D41DDF5FB}"/>
          </ac:spMkLst>
        </pc:spChg>
        <pc:spChg chg="add mod">
          <ac:chgData name="Mella Cusack" userId="9051645b-3606-4f0f-8d7e-3cd996bf5a87" providerId="ADAL" clId="{F5445774-098D-4FAB-9027-3A3868C55E37}" dt="2025-02-10T18:51:36.392" v="26" actId="164"/>
          <ac:spMkLst>
            <pc:docMk/>
            <pc:sldMk cId="3846871182" sldId="374"/>
            <ac:spMk id="5" creationId="{C9D0727C-11CF-FCF0-4CA2-D1C10725C680}"/>
          </ac:spMkLst>
        </pc:spChg>
        <pc:spChg chg="del">
          <ac:chgData name="Mella Cusack" userId="9051645b-3606-4f0f-8d7e-3cd996bf5a87" providerId="ADAL" clId="{F5445774-098D-4FAB-9027-3A3868C55E37}" dt="2025-02-10T18:47:42.013" v="12" actId="478"/>
          <ac:spMkLst>
            <pc:docMk/>
            <pc:sldMk cId="3846871182" sldId="374"/>
            <ac:spMk id="6" creationId="{A37A2122-1733-97DD-1F5D-8D3BABBA5D19}"/>
          </ac:spMkLst>
        </pc:spChg>
        <pc:spChg chg="mod">
          <ac:chgData name="Mella Cusack" userId="9051645b-3606-4f0f-8d7e-3cd996bf5a87" providerId="ADAL" clId="{F5445774-098D-4FAB-9027-3A3868C55E37}" dt="2025-02-10T18:51:36.392" v="26" actId="164"/>
          <ac:spMkLst>
            <pc:docMk/>
            <pc:sldMk cId="3846871182" sldId="374"/>
            <ac:spMk id="8" creationId="{731B683B-7D2C-1791-8820-A3FF08FB0A30}"/>
          </ac:spMkLst>
        </pc:spChg>
        <pc:spChg chg="del">
          <ac:chgData name="Mella Cusack" userId="9051645b-3606-4f0f-8d7e-3cd996bf5a87" providerId="ADAL" clId="{F5445774-098D-4FAB-9027-3A3868C55E37}" dt="2025-02-10T18:47:51.694" v="14" actId="478"/>
          <ac:spMkLst>
            <pc:docMk/>
            <pc:sldMk cId="3846871182" sldId="374"/>
            <ac:spMk id="12" creationId="{B4440B7E-DF89-5824-8EEA-60EFC339CE4E}"/>
          </ac:spMkLst>
        </pc:spChg>
        <pc:spChg chg="add del mod">
          <ac:chgData name="Mella Cusack" userId="9051645b-3606-4f0f-8d7e-3cd996bf5a87" providerId="ADAL" clId="{F5445774-098D-4FAB-9027-3A3868C55E37}" dt="2025-02-10T18:51:16.591" v="23" actId="478"/>
          <ac:spMkLst>
            <pc:docMk/>
            <pc:sldMk cId="3846871182" sldId="374"/>
            <ac:spMk id="13" creationId="{096FD8AD-EA04-1DFE-C85B-8D749E78E8C9}"/>
          </ac:spMkLst>
        </pc:spChg>
        <pc:spChg chg="add mod">
          <ac:chgData name="Mella Cusack" userId="9051645b-3606-4f0f-8d7e-3cd996bf5a87" providerId="ADAL" clId="{F5445774-098D-4FAB-9027-3A3868C55E37}" dt="2025-02-10T18:51:36.392" v="26" actId="164"/>
          <ac:spMkLst>
            <pc:docMk/>
            <pc:sldMk cId="3846871182" sldId="374"/>
            <ac:spMk id="14" creationId="{E4F265B1-1877-E697-72F1-04C15DF420B5}"/>
          </ac:spMkLst>
        </pc:spChg>
        <pc:grpChg chg="add mod">
          <ac:chgData name="Mella Cusack" userId="9051645b-3606-4f0f-8d7e-3cd996bf5a87" providerId="ADAL" clId="{F5445774-098D-4FAB-9027-3A3868C55E37}" dt="2025-02-10T18:51:36.392" v="26" actId="164"/>
          <ac:grpSpMkLst>
            <pc:docMk/>
            <pc:sldMk cId="3846871182" sldId="374"/>
            <ac:grpSpMk id="15" creationId="{7A6E5EE2-4D2A-C36E-C71A-83523A004EA9}"/>
          </ac:grpSpMkLst>
        </pc:grpChg>
        <pc:picChg chg="del">
          <ac:chgData name="Mella Cusack" userId="9051645b-3606-4f0f-8d7e-3cd996bf5a87" providerId="ADAL" clId="{F5445774-098D-4FAB-9027-3A3868C55E37}" dt="2025-02-10T18:46:42.857" v="2" actId="478"/>
          <ac:picMkLst>
            <pc:docMk/>
            <pc:sldMk cId="3846871182" sldId="374"/>
            <ac:picMk id="3" creationId="{9309069F-2FD9-F6A2-2B43-0D291D46804F}"/>
          </ac:picMkLst>
        </pc:picChg>
        <pc:picChg chg="del">
          <ac:chgData name="Mella Cusack" userId="9051645b-3606-4f0f-8d7e-3cd996bf5a87" providerId="ADAL" clId="{F5445774-098D-4FAB-9027-3A3868C55E37}" dt="2025-02-10T18:47:45.303" v="13" actId="478"/>
          <ac:picMkLst>
            <pc:docMk/>
            <pc:sldMk cId="3846871182" sldId="374"/>
            <ac:picMk id="9" creationId="{6DB8236F-9040-3F76-B46A-C1F208E8D321}"/>
          </ac:picMkLst>
        </pc:picChg>
        <pc:picChg chg="del">
          <ac:chgData name="Mella Cusack" userId="9051645b-3606-4f0f-8d7e-3cd996bf5a87" providerId="ADAL" clId="{F5445774-098D-4FAB-9027-3A3868C55E37}" dt="2025-02-10T18:47:45.303" v="13" actId="478"/>
          <ac:picMkLst>
            <pc:docMk/>
            <pc:sldMk cId="3846871182" sldId="374"/>
            <ac:picMk id="10" creationId="{D20C018B-92C6-62B4-4405-3DC05B338D63}"/>
          </ac:picMkLst>
        </pc:picChg>
        <pc:picChg chg="add mod">
          <ac:chgData name="Mella Cusack" userId="9051645b-3606-4f0f-8d7e-3cd996bf5a87" providerId="ADAL" clId="{F5445774-098D-4FAB-9027-3A3868C55E37}" dt="2025-02-10T18:47:52.952" v="15"/>
          <ac:picMkLst>
            <pc:docMk/>
            <pc:sldMk cId="3846871182" sldId="374"/>
            <ac:picMk id="11" creationId="{AC4D3A70-D7A6-90A0-61AE-CB2FE84BE4A7}"/>
          </ac:picMkLst>
        </pc:picChg>
      </pc:sldChg>
      <pc:sldChg chg="addSp delSp modSp mod modAnim">
        <pc:chgData name="Mella Cusack" userId="9051645b-3606-4f0f-8d7e-3cd996bf5a87" providerId="ADAL" clId="{F5445774-098D-4FAB-9027-3A3868C55E37}" dt="2025-02-10T19:09:25.551" v="178"/>
        <pc:sldMkLst>
          <pc:docMk/>
          <pc:sldMk cId="2287054817" sldId="379"/>
        </pc:sldMkLst>
        <pc:spChg chg="add mod">
          <ac:chgData name="Mella Cusack" userId="9051645b-3606-4f0f-8d7e-3cd996bf5a87" providerId="ADAL" clId="{F5445774-098D-4FAB-9027-3A3868C55E37}" dt="2025-02-10T18:59:47.570" v="103" actId="113"/>
          <ac:spMkLst>
            <pc:docMk/>
            <pc:sldMk cId="2287054817" sldId="379"/>
            <ac:spMk id="2" creationId="{8B1BAD03-CB4C-8159-A98E-3B7DCEC68CAC}"/>
          </ac:spMkLst>
        </pc:spChg>
        <pc:spChg chg="add del">
          <ac:chgData name="Mella Cusack" userId="9051645b-3606-4f0f-8d7e-3cd996bf5a87" providerId="ADAL" clId="{F5445774-098D-4FAB-9027-3A3868C55E37}" dt="2025-02-10T18:59:34.017" v="100" actId="478"/>
          <ac:spMkLst>
            <pc:docMk/>
            <pc:sldMk cId="2287054817" sldId="379"/>
            <ac:spMk id="5" creationId="{353ADFB5-6A08-639C-C01D-24BC348ADD19}"/>
          </ac:spMkLst>
        </pc:spChg>
        <pc:spChg chg="add del mod">
          <ac:chgData name="Mella Cusack" userId="9051645b-3606-4f0f-8d7e-3cd996bf5a87" providerId="ADAL" clId="{F5445774-098D-4FAB-9027-3A3868C55E37}" dt="2025-02-10T18:59:30.330" v="99" actId="478"/>
          <ac:spMkLst>
            <pc:docMk/>
            <pc:sldMk cId="2287054817" sldId="379"/>
            <ac:spMk id="6" creationId="{7834949D-E2C1-F8A8-AC19-020FF9F514D1}"/>
          </ac:spMkLst>
        </pc:spChg>
        <pc:spChg chg="mod">
          <ac:chgData name="Mella Cusack" userId="9051645b-3606-4f0f-8d7e-3cd996bf5a87" providerId="ADAL" clId="{F5445774-098D-4FAB-9027-3A3868C55E37}" dt="2025-02-10T18:53:29.535" v="50" actId="255"/>
          <ac:spMkLst>
            <pc:docMk/>
            <pc:sldMk cId="2287054817" sldId="379"/>
            <ac:spMk id="7" creationId="{8C8E0A35-24C8-C63F-E7E0-6099FDAB3395}"/>
          </ac:spMkLst>
        </pc:spChg>
        <pc:spChg chg="del">
          <ac:chgData name="Mella Cusack" userId="9051645b-3606-4f0f-8d7e-3cd996bf5a87" providerId="ADAL" clId="{F5445774-098D-4FAB-9027-3A3868C55E37}" dt="2025-02-10T18:53:03.434" v="49" actId="478"/>
          <ac:spMkLst>
            <pc:docMk/>
            <pc:sldMk cId="2287054817" sldId="379"/>
            <ac:spMk id="12" creationId="{FD145F25-74FE-3C75-F9E7-1699E83BA542}"/>
          </ac:spMkLst>
        </pc:spChg>
        <pc:picChg chg="del">
          <ac:chgData name="Mella Cusack" userId="9051645b-3606-4f0f-8d7e-3cd996bf5a87" providerId="ADAL" clId="{F5445774-098D-4FAB-9027-3A3868C55E37}" dt="2025-02-10T18:46:51.100" v="5" actId="478"/>
          <ac:picMkLst>
            <pc:docMk/>
            <pc:sldMk cId="2287054817" sldId="379"/>
            <ac:picMk id="3" creationId="{D33B8028-3A38-0EB3-A081-E4F9BC894A46}"/>
          </ac:picMkLst>
        </pc:picChg>
        <pc:picChg chg="del mod">
          <ac:chgData name="Mella Cusack" userId="9051645b-3606-4f0f-8d7e-3cd996bf5a87" providerId="ADAL" clId="{F5445774-098D-4FAB-9027-3A3868C55E37}" dt="2025-02-10T18:53:00.750" v="48" actId="478"/>
          <ac:picMkLst>
            <pc:docMk/>
            <pc:sldMk cId="2287054817" sldId="379"/>
            <ac:picMk id="4" creationId="{16E1A724-03A9-8EFF-5EBA-48EC51F02E6E}"/>
          </ac:picMkLst>
        </pc:picChg>
      </pc:sldChg>
      <pc:sldChg chg="addSp delSp modSp mod">
        <pc:chgData name="Mella Cusack" userId="9051645b-3606-4f0f-8d7e-3cd996bf5a87" providerId="ADAL" clId="{F5445774-098D-4FAB-9027-3A3868C55E37}" dt="2025-02-10T18:52:37.632" v="44" actId="1076"/>
        <pc:sldMkLst>
          <pc:docMk/>
          <pc:sldMk cId="263779075" sldId="381"/>
        </pc:sldMkLst>
        <pc:spChg chg="add del mod">
          <ac:chgData name="Mella Cusack" userId="9051645b-3606-4f0f-8d7e-3cd996bf5a87" providerId="ADAL" clId="{F5445774-098D-4FAB-9027-3A3868C55E37}" dt="2025-02-10T18:52:34.293" v="43" actId="478"/>
          <ac:spMkLst>
            <pc:docMk/>
            <pc:sldMk cId="263779075" sldId="381"/>
            <ac:spMk id="2" creationId="{36FE84F6-D9CA-18D3-A5B1-9A0DEA6BD471}"/>
          </ac:spMkLst>
        </pc:spChg>
        <pc:spChg chg="add mod">
          <ac:chgData name="Mella Cusack" userId="9051645b-3606-4f0f-8d7e-3cd996bf5a87" providerId="ADAL" clId="{F5445774-098D-4FAB-9027-3A3868C55E37}" dt="2025-02-10T18:52:06.677" v="31"/>
          <ac:spMkLst>
            <pc:docMk/>
            <pc:sldMk cId="263779075" sldId="381"/>
            <ac:spMk id="4" creationId="{CEF46BED-77BF-B8C9-A2E3-4FFDFDE2EEBA}"/>
          </ac:spMkLst>
        </pc:spChg>
        <pc:spChg chg="del">
          <ac:chgData name="Mella Cusack" userId="9051645b-3606-4f0f-8d7e-3cd996bf5a87" providerId="ADAL" clId="{F5445774-098D-4FAB-9027-3A3868C55E37}" dt="2025-02-10T18:51:58.155" v="27" actId="478"/>
          <ac:spMkLst>
            <pc:docMk/>
            <pc:sldMk cId="263779075" sldId="381"/>
            <ac:spMk id="7" creationId="{F6A09ACD-3537-193E-1A00-61C55994776D}"/>
          </ac:spMkLst>
        </pc:spChg>
        <pc:spChg chg="add mod">
          <ac:chgData name="Mella Cusack" userId="9051645b-3606-4f0f-8d7e-3cd996bf5a87" providerId="ADAL" clId="{F5445774-098D-4FAB-9027-3A3868C55E37}" dt="2025-02-10T18:52:37.632" v="44" actId="1076"/>
          <ac:spMkLst>
            <pc:docMk/>
            <pc:sldMk cId="263779075" sldId="381"/>
            <ac:spMk id="8" creationId="{677FE452-4B8A-A5B4-F2AE-08E643D24D06}"/>
          </ac:spMkLst>
        </pc:spChg>
        <pc:spChg chg="del">
          <ac:chgData name="Mella Cusack" userId="9051645b-3606-4f0f-8d7e-3cd996bf5a87" providerId="ADAL" clId="{F5445774-098D-4FAB-9027-3A3868C55E37}" dt="2025-02-10T18:52:00.482" v="28" actId="478"/>
          <ac:spMkLst>
            <pc:docMk/>
            <pc:sldMk cId="263779075" sldId="381"/>
            <ac:spMk id="16" creationId="{4EC3F374-F14D-6F48-5FD3-72ADB60F97A2}"/>
          </ac:spMkLst>
        </pc:spChg>
        <pc:picChg chg="del">
          <ac:chgData name="Mella Cusack" userId="9051645b-3606-4f0f-8d7e-3cd996bf5a87" providerId="ADAL" clId="{F5445774-098D-4FAB-9027-3A3868C55E37}" dt="2025-02-10T18:52:02.944" v="29" actId="478"/>
          <ac:picMkLst>
            <pc:docMk/>
            <pc:sldMk cId="263779075" sldId="381"/>
            <ac:picMk id="3" creationId="{AB430927-E816-C29F-F579-043A5ECA24AD}"/>
          </ac:picMkLst>
        </pc:picChg>
        <pc:picChg chg="del">
          <ac:chgData name="Mella Cusack" userId="9051645b-3606-4f0f-8d7e-3cd996bf5a87" providerId="ADAL" clId="{F5445774-098D-4FAB-9027-3A3868C55E37}" dt="2025-02-10T18:46:48.209" v="4" actId="478"/>
          <ac:picMkLst>
            <pc:docMk/>
            <pc:sldMk cId="263779075" sldId="381"/>
            <ac:picMk id="5" creationId="{553A2C58-F933-4137-3CA0-F168E2F6AC24}"/>
          </ac:picMkLst>
        </pc:picChg>
        <pc:picChg chg="del">
          <ac:chgData name="Mella Cusack" userId="9051645b-3606-4f0f-8d7e-3cd996bf5a87" providerId="ADAL" clId="{F5445774-098D-4FAB-9027-3A3868C55E37}" dt="2025-02-10T18:52:06.042" v="30" actId="478"/>
          <ac:picMkLst>
            <pc:docMk/>
            <pc:sldMk cId="263779075" sldId="381"/>
            <ac:picMk id="6" creationId="{5A6824BE-336B-DCC7-092E-5E16815432E6}"/>
          </ac:picMkLst>
        </pc:picChg>
      </pc:sldChg>
      <pc:sldChg chg="addSp delSp modSp mod modAnim">
        <pc:chgData name="Mella Cusack" userId="9051645b-3606-4f0f-8d7e-3cd996bf5a87" providerId="ADAL" clId="{F5445774-098D-4FAB-9027-3A3868C55E37}" dt="2025-02-10T19:04:56.672" v="155" actId="20577"/>
        <pc:sldMkLst>
          <pc:docMk/>
          <pc:sldMk cId="4013756304" sldId="382"/>
        </pc:sldMkLst>
        <pc:spChg chg="mod ord topLvl">
          <ac:chgData name="Mella Cusack" userId="9051645b-3606-4f0f-8d7e-3cd996bf5a87" providerId="ADAL" clId="{F5445774-098D-4FAB-9027-3A3868C55E37}" dt="2025-02-10T19:01:24.234" v="118" actId="164"/>
          <ac:spMkLst>
            <pc:docMk/>
            <pc:sldMk cId="4013756304" sldId="382"/>
            <ac:spMk id="2" creationId="{866606A2-E7D4-FB87-6ED6-9BD2F8A0A349}"/>
          </ac:spMkLst>
        </pc:spChg>
        <pc:spChg chg="del">
          <ac:chgData name="Mella Cusack" userId="9051645b-3606-4f0f-8d7e-3cd996bf5a87" providerId="ADAL" clId="{F5445774-098D-4FAB-9027-3A3868C55E37}" dt="2025-02-10T19:01:34.555" v="120" actId="478"/>
          <ac:spMkLst>
            <pc:docMk/>
            <pc:sldMk cId="4013756304" sldId="382"/>
            <ac:spMk id="3" creationId="{6460FEC6-E430-B879-6653-85BB68F24967}"/>
          </ac:spMkLst>
        </pc:spChg>
        <pc:spChg chg="mod ord topLvl">
          <ac:chgData name="Mella Cusack" userId="9051645b-3606-4f0f-8d7e-3cd996bf5a87" providerId="ADAL" clId="{F5445774-098D-4FAB-9027-3A3868C55E37}" dt="2025-02-10T19:01:24.234" v="118" actId="164"/>
          <ac:spMkLst>
            <pc:docMk/>
            <pc:sldMk cId="4013756304" sldId="382"/>
            <ac:spMk id="4" creationId="{6970F6CD-710A-8B22-E72B-41B7FE330D2D}"/>
          </ac:spMkLst>
        </pc:spChg>
        <pc:spChg chg="del mod">
          <ac:chgData name="Mella Cusack" userId="9051645b-3606-4f0f-8d7e-3cd996bf5a87" providerId="ADAL" clId="{F5445774-098D-4FAB-9027-3A3868C55E37}" dt="2025-02-10T19:00:09.545" v="105" actId="478"/>
          <ac:spMkLst>
            <pc:docMk/>
            <pc:sldMk cId="4013756304" sldId="382"/>
            <ac:spMk id="14" creationId="{B294A30D-7335-FE9F-AE1E-19B5F7AD1613}"/>
          </ac:spMkLst>
        </pc:spChg>
        <pc:spChg chg="del">
          <ac:chgData name="Mella Cusack" userId="9051645b-3606-4f0f-8d7e-3cd996bf5a87" providerId="ADAL" clId="{F5445774-098D-4FAB-9027-3A3868C55E37}" dt="2025-02-10T19:01:41.440" v="123" actId="478"/>
          <ac:spMkLst>
            <pc:docMk/>
            <pc:sldMk cId="4013756304" sldId="382"/>
            <ac:spMk id="17" creationId="{A3FAAD26-A629-A10C-18FC-F69C1A3B0BC7}"/>
          </ac:spMkLst>
        </pc:spChg>
        <pc:spChg chg="mod topLvl">
          <ac:chgData name="Mella Cusack" userId="9051645b-3606-4f0f-8d7e-3cd996bf5a87" providerId="ADAL" clId="{F5445774-098D-4FAB-9027-3A3868C55E37}" dt="2025-02-10T19:01:24.234" v="118" actId="164"/>
          <ac:spMkLst>
            <pc:docMk/>
            <pc:sldMk cId="4013756304" sldId="382"/>
            <ac:spMk id="18" creationId="{FD5123E4-3F1D-0BE9-BA04-4C090BFA30C6}"/>
          </ac:spMkLst>
        </pc:spChg>
        <pc:spChg chg="mod topLvl">
          <ac:chgData name="Mella Cusack" userId="9051645b-3606-4f0f-8d7e-3cd996bf5a87" providerId="ADAL" clId="{F5445774-098D-4FAB-9027-3A3868C55E37}" dt="2025-02-10T19:04:53.836" v="154" actId="20577"/>
          <ac:spMkLst>
            <pc:docMk/>
            <pc:sldMk cId="4013756304" sldId="382"/>
            <ac:spMk id="19" creationId="{3C092D76-2A2C-AD99-2F1E-FF2A530B891B}"/>
          </ac:spMkLst>
        </pc:spChg>
        <pc:spChg chg="del mod topLvl">
          <ac:chgData name="Mella Cusack" userId="9051645b-3606-4f0f-8d7e-3cd996bf5a87" providerId="ADAL" clId="{F5445774-098D-4FAB-9027-3A3868C55E37}" dt="2025-02-10T19:00:40.443" v="110" actId="478"/>
          <ac:spMkLst>
            <pc:docMk/>
            <pc:sldMk cId="4013756304" sldId="382"/>
            <ac:spMk id="21" creationId="{3C8463E9-016C-7752-C166-FBD3706A8E0A}"/>
          </ac:spMkLst>
        </pc:spChg>
        <pc:spChg chg="mod topLvl">
          <ac:chgData name="Mella Cusack" userId="9051645b-3606-4f0f-8d7e-3cd996bf5a87" providerId="ADAL" clId="{F5445774-098D-4FAB-9027-3A3868C55E37}" dt="2025-02-10T19:01:24.234" v="118" actId="164"/>
          <ac:spMkLst>
            <pc:docMk/>
            <pc:sldMk cId="4013756304" sldId="382"/>
            <ac:spMk id="22" creationId="{0C7A5F5E-85EC-29AD-1BF2-E489F16673DF}"/>
          </ac:spMkLst>
        </pc:spChg>
        <pc:spChg chg="mod topLvl">
          <ac:chgData name="Mella Cusack" userId="9051645b-3606-4f0f-8d7e-3cd996bf5a87" providerId="ADAL" clId="{F5445774-098D-4FAB-9027-3A3868C55E37}" dt="2025-02-10T19:04:56.672" v="155" actId="20577"/>
          <ac:spMkLst>
            <pc:docMk/>
            <pc:sldMk cId="4013756304" sldId="382"/>
            <ac:spMk id="23" creationId="{92598E9E-54EB-FF46-F615-36B68027CB56}"/>
          </ac:spMkLst>
        </pc:spChg>
        <pc:spChg chg="del mod topLvl">
          <ac:chgData name="Mella Cusack" userId="9051645b-3606-4f0f-8d7e-3cd996bf5a87" providerId="ADAL" clId="{F5445774-098D-4FAB-9027-3A3868C55E37}" dt="2025-02-10T19:00:43.439" v="111" actId="478"/>
          <ac:spMkLst>
            <pc:docMk/>
            <pc:sldMk cId="4013756304" sldId="382"/>
            <ac:spMk id="25" creationId="{AA06C77B-8555-9D32-21BD-CC741E4DC538}"/>
          </ac:spMkLst>
        </pc:spChg>
        <pc:spChg chg="add del mod">
          <ac:chgData name="Mella Cusack" userId="9051645b-3606-4f0f-8d7e-3cd996bf5a87" providerId="ADAL" clId="{F5445774-098D-4FAB-9027-3A3868C55E37}" dt="2025-02-10T19:02:34.628" v="140" actId="478"/>
          <ac:spMkLst>
            <pc:docMk/>
            <pc:sldMk cId="4013756304" sldId="382"/>
            <ac:spMk id="27" creationId="{8D8A0A7D-2F52-7894-CE60-FA4F2333CC5C}"/>
          </ac:spMkLst>
        </pc:spChg>
        <pc:spChg chg="add mod">
          <ac:chgData name="Mella Cusack" userId="9051645b-3606-4f0f-8d7e-3cd996bf5a87" providerId="ADAL" clId="{F5445774-098D-4FAB-9027-3A3868C55E37}" dt="2025-02-10T19:01:56.370" v="124"/>
          <ac:spMkLst>
            <pc:docMk/>
            <pc:sldMk cId="4013756304" sldId="382"/>
            <ac:spMk id="28" creationId="{4AC1C509-DE59-94A5-B648-C1FEBB677B0F}"/>
          </ac:spMkLst>
        </pc:spChg>
        <pc:spChg chg="add mod">
          <ac:chgData name="Mella Cusack" userId="9051645b-3606-4f0f-8d7e-3cd996bf5a87" providerId="ADAL" clId="{F5445774-098D-4FAB-9027-3A3868C55E37}" dt="2025-02-10T19:02:40.226" v="141" actId="1076"/>
          <ac:spMkLst>
            <pc:docMk/>
            <pc:sldMk cId="4013756304" sldId="382"/>
            <ac:spMk id="30" creationId="{8C75C903-ACE6-BB6F-1991-2AB3C9E64144}"/>
          </ac:spMkLst>
        </pc:spChg>
        <pc:grpChg chg="del">
          <ac:chgData name="Mella Cusack" userId="9051645b-3606-4f0f-8d7e-3cd996bf5a87" providerId="ADAL" clId="{F5445774-098D-4FAB-9027-3A3868C55E37}" dt="2025-02-10T19:00:02.622" v="104" actId="165"/>
          <ac:grpSpMkLst>
            <pc:docMk/>
            <pc:sldMk cId="4013756304" sldId="382"/>
            <ac:grpSpMk id="12" creationId="{36035680-0750-5DF1-5FAB-69162AFDA85E}"/>
          </ac:grpSpMkLst>
        </pc:grpChg>
        <pc:grpChg chg="del mod topLvl">
          <ac:chgData name="Mella Cusack" userId="9051645b-3606-4f0f-8d7e-3cd996bf5a87" providerId="ADAL" clId="{F5445774-098D-4FAB-9027-3A3868C55E37}" dt="2025-02-10T19:00:12.496" v="106" actId="478"/>
          <ac:grpSpMkLst>
            <pc:docMk/>
            <pc:sldMk cId="4013756304" sldId="382"/>
            <ac:grpSpMk id="15" creationId="{E5D504C4-E3E3-B1ED-CEB1-058684AF56CA}"/>
          </ac:grpSpMkLst>
        </pc:grpChg>
        <pc:grpChg chg="add del mod">
          <ac:chgData name="Mella Cusack" userId="9051645b-3606-4f0f-8d7e-3cd996bf5a87" providerId="ADAL" clId="{F5445774-098D-4FAB-9027-3A3868C55E37}" dt="2025-02-10T19:00:36.268" v="109" actId="165"/>
          <ac:grpSpMkLst>
            <pc:docMk/>
            <pc:sldMk cId="4013756304" sldId="382"/>
            <ac:grpSpMk id="16" creationId="{271F7810-D25D-70E7-6B8E-55444AACB951}"/>
          </ac:grpSpMkLst>
        </pc:grpChg>
        <pc:grpChg chg="add mod">
          <ac:chgData name="Mella Cusack" userId="9051645b-3606-4f0f-8d7e-3cd996bf5a87" providerId="ADAL" clId="{F5445774-098D-4FAB-9027-3A3868C55E37}" dt="2025-02-10T19:01:29.753" v="119" actId="1076"/>
          <ac:grpSpMkLst>
            <pc:docMk/>
            <pc:sldMk cId="4013756304" sldId="382"/>
            <ac:grpSpMk id="26" creationId="{777C011D-A97B-E8C1-772F-49BE87D0D63C}"/>
          </ac:grpSpMkLst>
        </pc:grpChg>
        <pc:picChg chg="del">
          <ac:chgData name="Mella Cusack" userId="9051645b-3606-4f0f-8d7e-3cd996bf5a87" providerId="ADAL" clId="{F5445774-098D-4FAB-9027-3A3868C55E37}" dt="2025-02-10T18:46:56.092" v="6" actId="478"/>
          <ac:picMkLst>
            <pc:docMk/>
            <pc:sldMk cId="4013756304" sldId="382"/>
            <ac:picMk id="5" creationId="{F7AED793-F827-055F-7B96-5C51B842A325}"/>
          </ac:picMkLst>
        </pc:picChg>
        <pc:picChg chg="mod">
          <ac:chgData name="Mella Cusack" userId="9051645b-3606-4f0f-8d7e-3cd996bf5a87" providerId="ADAL" clId="{F5445774-098D-4FAB-9027-3A3868C55E37}" dt="2025-02-10T19:00:02.622" v="104" actId="165"/>
          <ac:picMkLst>
            <pc:docMk/>
            <pc:sldMk cId="4013756304" sldId="382"/>
            <ac:picMk id="7" creationId="{47DC4417-4E94-D5CF-EA99-20846E616A24}"/>
          </ac:picMkLst>
        </pc:picChg>
        <pc:picChg chg="del">
          <ac:chgData name="Mella Cusack" userId="9051645b-3606-4f0f-8d7e-3cd996bf5a87" providerId="ADAL" clId="{F5445774-098D-4FAB-9027-3A3868C55E37}" dt="2025-02-10T19:01:36.525" v="121" actId="478"/>
          <ac:picMkLst>
            <pc:docMk/>
            <pc:sldMk cId="4013756304" sldId="382"/>
            <ac:picMk id="8" creationId="{99AEA793-5230-16D4-A3A6-08A94B53A95E}"/>
          </ac:picMkLst>
        </pc:picChg>
        <pc:picChg chg="del">
          <ac:chgData name="Mella Cusack" userId="9051645b-3606-4f0f-8d7e-3cd996bf5a87" providerId="ADAL" clId="{F5445774-098D-4FAB-9027-3A3868C55E37}" dt="2025-02-10T19:01:38.820" v="122" actId="478"/>
          <ac:picMkLst>
            <pc:docMk/>
            <pc:sldMk cId="4013756304" sldId="382"/>
            <ac:picMk id="9" creationId="{586A79A3-1B91-1DEC-6502-B22BCC4E9268}"/>
          </ac:picMkLst>
        </pc:picChg>
        <pc:picChg chg="mod">
          <ac:chgData name="Mella Cusack" userId="9051645b-3606-4f0f-8d7e-3cd996bf5a87" providerId="ADAL" clId="{F5445774-098D-4FAB-9027-3A3868C55E37}" dt="2025-02-10T19:00:02.622" v="104" actId="165"/>
          <ac:picMkLst>
            <pc:docMk/>
            <pc:sldMk cId="4013756304" sldId="382"/>
            <ac:picMk id="13" creationId="{36DCC1F5-CB79-7564-632B-385965D415F0}"/>
          </ac:picMkLst>
        </pc:picChg>
        <pc:picChg chg="mod topLvl">
          <ac:chgData name="Mella Cusack" userId="9051645b-3606-4f0f-8d7e-3cd996bf5a87" providerId="ADAL" clId="{F5445774-098D-4FAB-9027-3A3868C55E37}" dt="2025-02-10T19:01:24.234" v="118" actId="164"/>
          <ac:picMkLst>
            <pc:docMk/>
            <pc:sldMk cId="4013756304" sldId="382"/>
            <ac:picMk id="20" creationId="{F868CC10-F79E-E748-499B-0D79FB7C6AF7}"/>
          </ac:picMkLst>
        </pc:picChg>
        <pc:picChg chg="mod topLvl">
          <ac:chgData name="Mella Cusack" userId="9051645b-3606-4f0f-8d7e-3cd996bf5a87" providerId="ADAL" clId="{F5445774-098D-4FAB-9027-3A3868C55E37}" dt="2025-02-10T19:01:24.234" v="118" actId="164"/>
          <ac:picMkLst>
            <pc:docMk/>
            <pc:sldMk cId="4013756304" sldId="382"/>
            <ac:picMk id="24" creationId="{3CCCC295-2B29-974D-C7FE-425986C93C2B}"/>
          </ac:picMkLst>
        </pc:picChg>
        <pc:picChg chg="add mod">
          <ac:chgData name="Mella Cusack" userId="9051645b-3606-4f0f-8d7e-3cd996bf5a87" providerId="ADAL" clId="{F5445774-098D-4FAB-9027-3A3868C55E37}" dt="2025-02-10T19:01:56.370" v="124"/>
          <ac:picMkLst>
            <pc:docMk/>
            <pc:sldMk cId="4013756304" sldId="382"/>
            <ac:picMk id="29" creationId="{7A10F94E-67DA-786E-1234-5AC2EFB364AB}"/>
          </ac:picMkLst>
        </pc:picChg>
      </pc:sldChg>
      <pc:sldChg chg="addSp delSp modSp mod">
        <pc:chgData name="Mella Cusack" userId="9051645b-3606-4f0f-8d7e-3cd996bf5a87" providerId="ADAL" clId="{F5445774-098D-4FAB-9027-3A3868C55E37}" dt="2025-02-10T19:03:22.585" v="143"/>
        <pc:sldMkLst>
          <pc:docMk/>
          <pc:sldMk cId="2096619120" sldId="384"/>
        </pc:sldMkLst>
        <pc:picChg chg="add mod">
          <ac:chgData name="Mella Cusack" userId="9051645b-3606-4f0f-8d7e-3cd996bf5a87" providerId="ADAL" clId="{F5445774-098D-4FAB-9027-3A3868C55E37}" dt="2025-02-10T19:03:22.585" v="143"/>
          <ac:picMkLst>
            <pc:docMk/>
            <pc:sldMk cId="2096619120" sldId="384"/>
            <ac:picMk id="2" creationId="{2F72933F-DFE4-B232-0556-F9623B13E713}"/>
          </ac:picMkLst>
        </pc:picChg>
        <pc:picChg chg="del">
          <ac:chgData name="Mella Cusack" userId="9051645b-3606-4f0f-8d7e-3cd996bf5a87" providerId="ADAL" clId="{F5445774-098D-4FAB-9027-3A3868C55E37}" dt="2025-02-10T18:46:58.828" v="7" actId="478"/>
          <ac:picMkLst>
            <pc:docMk/>
            <pc:sldMk cId="2096619120" sldId="384"/>
            <ac:picMk id="4" creationId="{2D3B19FC-A516-78DA-4927-06238CABB4CE}"/>
          </ac:picMkLst>
        </pc:picChg>
        <pc:picChg chg="del">
          <ac:chgData name="Mella Cusack" userId="9051645b-3606-4f0f-8d7e-3cd996bf5a87" providerId="ADAL" clId="{F5445774-098D-4FAB-9027-3A3868C55E37}" dt="2025-02-10T19:03:21.840" v="142" actId="478"/>
          <ac:picMkLst>
            <pc:docMk/>
            <pc:sldMk cId="2096619120" sldId="384"/>
            <ac:picMk id="7" creationId="{6236679F-38AB-F0C0-5E25-D819FC9A3AF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18A69-0C93-4A0A-A964-3B15A3FBB9C6}" type="datetimeFigureOut">
              <a:rPr lang="en-GB" smtClean="0"/>
              <a:t>10/02/2025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8B0C11-2EB0-4B9B-9AD7-95699D838F93}" type="slidenum">
              <a:rPr lang="en-GB" smtClean="0"/>
              <a:t>‹#›</a:t>
            </a:fld>
            <a:endParaRPr lang="en-GB" dirty="0"/>
          </a:p>
        </p:txBody>
      </p:sp>
    </p:spTree>
    <p:extLst>
      <p:ext uri="{BB962C8B-B14F-4D97-AF65-F5344CB8AC3E}">
        <p14:creationId xmlns:p14="http://schemas.microsoft.com/office/powerpoint/2010/main" val="1525055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1</a:t>
            </a:fld>
            <a:endParaRPr lang="ga" dirty="0"/>
          </a:p>
        </p:txBody>
      </p:sp>
    </p:spTree>
    <p:extLst>
      <p:ext uri="{BB962C8B-B14F-4D97-AF65-F5344CB8AC3E}">
        <p14:creationId xmlns:p14="http://schemas.microsoft.com/office/powerpoint/2010/main" val="3910194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ga" sz="1050" i="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10</a:t>
            </a:fld>
            <a:endParaRPr lang="ga" dirty="0"/>
          </a:p>
        </p:txBody>
      </p:sp>
    </p:spTree>
    <p:extLst>
      <p:ext uri="{BB962C8B-B14F-4D97-AF65-F5344CB8AC3E}">
        <p14:creationId xmlns:p14="http://schemas.microsoft.com/office/powerpoint/2010/main" val="1531120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ga" sz="1050" i="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11</a:t>
            </a:fld>
            <a:endParaRPr lang="ga" dirty="0"/>
          </a:p>
        </p:txBody>
      </p:sp>
    </p:spTree>
    <p:extLst>
      <p:ext uri="{BB962C8B-B14F-4D97-AF65-F5344CB8AC3E}">
        <p14:creationId xmlns:p14="http://schemas.microsoft.com/office/powerpoint/2010/main" val="2232423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sz="105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12</a:t>
            </a:fld>
            <a:endParaRPr lang="ga" dirty="0"/>
          </a:p>
        </p:txBody>
      </p:sp>
    </p:spTree>
    <p:extLst>
      <p:ext uri="{BB962C8B-B14F-4D97-AF65-F5344CB8AC3E}">
        <p14:creationId xmlns:p14="http://schemas.microsoft.com/office/powerpoint/2010/main" val="167764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2</a:t>
            </a:fld>
            <a:endParaRPr lang="ga" dirty="0"/>
          </a:p>
        </p:txBody>
      </p:sp>
    </p:spTree>
    <p:extLst>
      <p:ext uri="{BB962C8B-B14F-4D97-AF65-F5344CB8AC3E}">
        <p14:creationId xmlns:p14="http://schemas.microsoft.com/office/powerpoint/2010/main" val="2961301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3</a:t>
            </a:fld>
            <a:endParaRPr lang="ga" dirty="0"/>
          </a:p>
        </p:txBody>
      </p:sp>
    </p:spTree>
    <p:extLst>
      <p:ext uri="{BB962C8B-B14F-4D97-AF65-F5344CB8AC3E}">
        <p14:creationId xmlns:p14="http://schemas.microsoft.com/office/powerpoint/2010/main" val="2164845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sz="1050" i="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4</a:t>
            </a:fld>
            <a:endParaRPr lang="ga" dirty="0"/>
          </a:p>
        </p:txBody>
      </p:sp>
    </p:spTree>
    <p:extLst>
      <p:ext uri="{BB962C8B-B14F-4D97-AF65-F5344CB8AC3E}">
        <p14:creationId xmlns:p14="http://schemas.microsoft.com/office/powerpoint/2010/main" val="2714904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5</a:t>
            </a:fld>
            <a:endParaRPr lang="ga" dirty="0"/>
          </a:p>
        </p:txBody>
      </p:sp>
    </p:spTree>
    <p:extLst>
      <p:ext uri="{BB962C8B-B14F-4D97-AF65-F5344CB8AC3E}">
        <p14:creationId xmlns:p14="http://schemas.microsoft.com/office/powerpoint/2010/main" val="3490678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ga" sz="105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6</a:t>
            </a:fld>
            <a:endParaRPr lang="ga" dirty="0"/>
          </a:p>
        </p:txBody>
      </p:sp>
    </p:spTree>
    <p:extLst>
      <p:ext uri="{BB962C8B-B14F-4D97-AF65-F5344CB8AC3E}">
        <p14:creationId xmlns:p14="http://schemas.microsoft.com/office/powerpoint/2010/main" val="1539613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7</a:t>
            </a:fld>
            <a:endParaRPr lang="ga" dirty="0"/>
          </a:p>
        </p:txBody>
      </p:sp>
    </p:spTree>
    <p:extLst>
      <p:ext uri="{BB962C8B-B14F-4D97-AF65-F5344CB8AC3E}">
        <p14:creationId xmlns:p14="http://schemas.microsoft.com/office/powerpoint/2010/main" val="391594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b="0" i="0" dirty="0"/>
          </a:p>
        </p:txBody>
      </p:sp>
      <p:sp>
        <p:nvSpPr>
          <p:cNvPr id="4" name="Slide Number Placeholder 3"/>
          <p:cNvSpPr>
            <a:spLocks noGrp="1"/>
          </p:cNvSpPr>
          <p:nvPr>
            <p:ph type="sldNum" sz="quarter" idx="5"/>
          </p:nvPr>
        </p:nvSpPr>
        <p:spPr/>
        <p:txBody>
          <a:bodyPr/>
          <a:lstStyle/>
          <a:p>
            <a:pPr algn="l" rtl="0"/>
            <a:fld id="{198B0C11-2EB0-4B9B-9AD7-95699D838F93}" type="slidenum">
              <a:rPr/>
              <a:t>8</a:t>
            </a:fld>
            <a:endParaRPr lang="ga" dirty="0"/>
          </a:p>
        </p:txBody>
      </p:sp>
    </p:spTree>
    <p:extLst>
      <p:ext uri="{BB962C8B-B14F-4D97-AF65-F5344CB8AC3E}">
        <p14:creationId xmlns:p14="http://schemas.microsoft.com/office/powerpoint/2010/main" val="4070875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39" name="Google Shape;639;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26896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7.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9.sv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youtube.com/watch?v=gUZRJC6ePDM&amp;t=683s"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youtube.com/watch?v=gUZRJC6ePDM&amp;t=683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youtube.com/watch?v=hVkHQclGK14&amp;t=253s" TargetMode="External"/><Relationship Id="rId3" Type="http://schemas.openxmlformats.org/officeDocument/2006/relationships/image" Target="../media/image2.png"/><Relationship Id="rId7" Type="http://schemas.openxmlformats.org/officeDocument/2006/relationships/image" Target="../media/image9.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10" Type="http://schemas.openxmlformats.org/officeDocument/2006/relationships/image" Target="../media/image4.svg"/><Relationship Id="rId4" Type="http://schemas.openxmlformats.org/officeDocument/2006/relationships/image" Target="../media/image6.png"/><Relationship Id="rId9"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hyperlink" Target="http://www.facebook.com/AdoptionRightsAllianceIreland/" TargetMode="External"/><Relationship Id="rId7" Type="http://schemas.openxmlformats.org/officeDocument/2006/relationships/hyperlink" Target="http://www.jigsaw.i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childline.ie/" TargetMode="External"/><Relationship Id="rId5" Type="http://schemas.openxmlformats.org/officeDocument/2006/relationships/hyperlink" Target="http://www.samaritans.org/" TargetMode="External"/><Relationship Id="rId4" Type="http://schemas.openxmlformats.org/officeDocument/2006/relationships/hyperlink" Target="http://www.barnardos.i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rtl="0"/>
            <a:r>
              <a:rPr lang="ga" sz="5500" b="1" i="0" u="none" baseline="0" dirty="0">
                <a:latin typeface="Arial" panose="020B0604020202020204" pitchFamily="34" charset="0"/>
                <a:ea typeface="Arial" panose="020B0604020202020204" pitchFamily="34" charset="0"/>
                <a:cs typeface="Arial" panose="020B0604020202020204" pitchFamily="34" charset="0"/>
              </a:rPr>
              <a:t>Árais Máithreacha agus Naíonán</a:t>
            </a:r>
          </a:p>
        </p:txBody>
      </p:sp>
      <p:sp>
        <p:nvSpPr>
          <p:cNvPr id="3" name="Subtitle 2"/>
          <p:cNvSpPr>
            <a:spLocks noGrp="1"/>
          </p:cNvSpPr>
          <p:nvPr>
            <p:ph type="subTitle" idx="1"/>
          </p:nvPr>
        </p:nvSpPr>
        <p:spPr>
          <a:xfrm>
            <a:off x="1524000" y="4477900"/>
            <a:ext cx="9144000" cy="1655762"/>
          </a:xfrm>
        </p:spPr>
        <p:txBody>
          <a:bodyPr vert="horz" lIns="91440" tIns="45720" rIns="91440" bIns="45720" rtlCol="0" anchor="t">
            <a:normAutofit/>
          </a:bodyPr>
          <a:lstStyle/>
          <a:p>
            <a:pPr rtl="0"/>
            <a:r>
              <a:rPr lang="ga" b="1" i="0" u="none" baseline="0">
                <a:latin typeface="Arial" panose="020B0604020202020204" pitchFamily="34" charset="0"/>
                <a:ea typeface="Arial" panose="020B0604020202020204" pitchFamily="34" charset="0"/>
                <a:cs typeface="Arial" panose="020B0604020202020204" pitchFamily="34" charset="0"/>
              </a:rPr>
              <a:t>Oideachas Saoránach Sóisialta agus Polaitiúil (OSSP) na Sraithe Sóisearaí</a:t>
            </a:r>
          </a:p>
          <a:p>
            <a:pPr rtl="0"/>
            <a:r>
              <a:rPr lang="ga" b="1" i="0" u="none" baseline="0">
                <a:latin typeface="Arial" panose="020B0604020202020204" pitchFamily="34" charset="0"/>
                <a:ea typeface="Arial" panose="020B0604020202020204" pitchFamily="34" charset="0"/>
                <a:cs typeface="Arial" panose="020B0604020202020204" pitchFamily="34" charset="0"/>
              </a:rPr>
              <a:t>Aonad 2</a:t>
            </a:r>
          </a:p>
        </p:txBody>
      </p:sp>
      <p:pic>
        <p:nvPicPr>
          <p:cNvPr id="4" name="Picture 4">
            <a:extLst>
              <a:ext uri="{FF2B5EF4-FFF2-40B4-BE49-F238E27FC236}">
                <a16:creationId xmlns:a16="http://schemas.microsoft.com/office/drawing/2014/main" id="{4F67D582-AB98-6707-2794-66DE383B397C}"/>
              </a:ext>
            </a:extLst>
          </p:cNvPr>
          <p:cNvPicPr>
            <a:picLocks noChangeAspect="1"/>
          </p:cNvPicPr>
          <p:nvPr/>
        </p:nvPicPr>
        <p:blipFill>
          <a:blip r:embed="rId3"/>
          <a:stretch>
            <a:fillRect/>
          </a:stretch>
        </p:blipFill>
        <p:spPr>
          <a:xfrm>
            <a:off x="1527504" y="3512906"/>
            <a:ext cx="9100240" cy="260309"/>
          </a:xfrm>
          <a:prstGeom prst="rect">
            <a:avLst/>
          </a:prstGeom>
        </p:spPr>
      </p:pic>
      <p:pic>
        <p:nvPicPr>
          <p:cNvPr id="6" name="Picture 6">
            <a:extLst>
              <a:ext uri="{FF2B5EF4-FFF2-40B4-BE49-F238E27FC236}">
                <a16:creationId xmlns:a16="http://schemas.microsoft.com/office/drawing/2014/main" id="{58006C53-B555-1DFE-E689-2FDA745CB8EA}"/>
              </a:ext>
            </a:extLst>
          </p:cNvPr>
          <p:cNvPicPr>
            <a:picLocks noChangeAspect="1"/>
          </p:cNvPicPr>
          <p:nvPr/>
        </p:nvPicPr>
        <p:blipFill>
          <a:blip r:embed="rId4"/>
          <a:stretch>
            <a:fillRect/>
          </a:stretch>
        </p:blipFill>
        <p:spPr>
          <a:xfrm>
            <a:off x="1527503" y="3776744"/>
            <a:ext cx="9144000" cy="714649"/>
          </a:xfrm>
          <a:prstGeom prst="rect">
            <a:avLst/>
          </a:prstGeom>
        </p:spPr>
      </p:pic>
    </p:spTree>
    <p:extLst>
      <p:ext uri="{BB962C8B-B14F-4D97-AF65-F5344CB8AC3E}">
        <p14:creationId xmlns:p14="http://schemas.microsoft.com/office/powerpoint/2010/main" val="32408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A83F1FB-CBBE-0DDC-3F43-ACDED126CF77}"/>
              </a:ext>
            </a:extLst>
          </p:cNvPr>
          <p:cNvSpPr txBox="1"/>
          <p:nvPr/>
        </p:nvSpPr>
        <p:spPr>
          <a:xfrm>
            <a:off x="838200" y="1582966"/>
            <a:ext cx="10413008" cy="1569660"/>
          </a:xfrm>
          <a:prstGeom prst="rect">
            <a:avLst/>
          </a:prstGeom>
          <a:noFill/>
        </p:spPr>
        <p:txBody>
          <a:bodyPr wrap="square" rtlCol="0">
            <a:normAutofit fontScale="92500" lnSpcReduction="10000"/>
          </a:bodyPr>
          <a:lstStyle/>
          <a:p>
            <a:pPr algn="l" rtl="0"/>
            <a:r>
              <a:rPr lang="ga" sz="2200" b="0" i="1" u="none" baseline="0" dirty="0">
                <a:latin typeface="Arial" panose="020B0604020202020204" pitchFamily="34" charset="0"/>
                <a:ea typeface="Arial" panose="020B0604020202020204" pitchFamily="34" charset="0"/>
                <a:cs typeface="Arial" panose="020B0604020202020204" pitchFamily="34" charset="0"/>
              </a:rPr>
              <a:t>Caithfimid an stair a bhaineann leis an gcaibidil níos gruama seo in Éirinn a mhúineadh dár bpáistí agus an cuimhne a choinneáil beo le nach...</a:t>
            </a:r>
          </a:p>
          <a:p>
            <a:endParaRPr lang="ga" sz="1600" dirty="0">
              <a:highlight>
                <a:srgbClr val="EBF4E9"/>
              </a:highlight>
              <a:latin typeface="Arial" panose="020B0604020202020204" pitchFamily="34" charset="0"/>
              <a:cs typeface="Arial" panose="020B0604020202020204" pitchFamily="34" charset="0"/>
            </a:endParaRPr>
          </a:p>
          <a:p>
            <a:endParaRPr lang="ga" sz="1600" dirty="0">
              <a:highlight>
                <a:srgbClr val="EBF4E9"/>
              </a:highlight>
              <a:latin typeface="Arial" panose="020B0604020202020204" pitchFamily="34" charset="0"/>
              <a:cs typeface="Arial" panose="020B0604020202020204" pitchFamily="34" charset="0"/>
            </a:endParaRPr>
          </a:p>
          <a:p>
            <a:pPr algn="l" rtl="0"/>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Mary Harney – Fianaise in O’Donnell, K., O’Rourke, M. agus Smith, J. 2022. </a:t>
            </a:r>
            <a:r>
              <a:rPr lang="ga" b="0" i="1" u="none" baseline="0" dirty="0">
                <a:highlight>
                  <a:srgbClr val="EBF4E9"/>
                </a:highlight>
                <a:latin typeface="Arial" panose="020B0604020202020204" pitchFamily="34" charset="0"/>
                <a:ea typeface="Arial" panose="020B0604020202020204" pitchFamily="34" charset="0"/>
                <a:cs typeface="Arial" panose="020B0604020202020204" pitchFamily="34" charset="0"/>
              </a:rPr>
              <a:t>Redress: Ireland’s Institutions and Transitional Justice</a:t>
            </a:r>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 UCD Press: Baile Átha Cliath. lch.6.</a:t>
            </a:r>
          </a:p>
        </p:txBody>
      </p:sp>
      <p:sp>
        <p:nvSpPr>
          <p:cNvPr id="15" name="Title 1">
            <a:extLst>
              <a:ext uri="{FF2B5EF4-FFF2-40B4-BE49-F238E27FC236}">
                <a16:creationId xmlns:a16="http://schemas.microsoft.com/office/drawing/2014/main" id="{4596B14B-FDC6-C0FD-7BAB-0E1CE704BBC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4000" b="1" i="0" u="none" baseline="0" dirty="0">
                <a:latin typeface="Arial" panose="020B0604020202020204" pitchFamily="34" charset="0"/>
                <a:ea typeface="Arial" panose="020B0604020202020204" pitchFamily="34" charset="0"/>
                <a:cs typeface="Arial" panose="020B0604020202020204" pitchFamily="34" charset="0"/>
              </a:rPr>
              <a:t>Gníomhaíocht 7: “…</a:t>
            </a:r>
            <a:r>
              <a:rPr lang="ga" sz="4000" b="1" i="1" u="none" baseline="0" dirty="0">
                <a:latin typeface="Arial" panose="020B0604020202020204" pitchFamily="34" charset="0"/>
                <a:ea typeface="Arial" panose="020B0604020202020204" pitchFamily="34" charset="0"/>
                <a:cs typeface="Arial" panose="020B0604020202020204" pitchFamily="34" charset="0"/>
              </a:rPr>
              <a:t>ionas nach</a:t>
            </a:r>
            <a:r>
              <a:rPr lang="ga" sz="4000" b="1" i="0" u="none" baseline="0" dirty="0">
                <a:latin typeface="Arial" panose="020B0604020202020204" pitchFamily="34" charset="0"/>
                <a:ea typeface="Arial" panose="020B0604020202020204" pitchFamily="34" charset="0"/>
                <a:cs typeface="Arial" panose="020B0604020202020204" pitchFamily="34" charset="0"/>
              </a:rPr>
              <a:t>…?”</a:t>
            </a:r>
          </a:p>
        </p:txBody>
      </p:sp>
      <p:pic>
        <p:nvPicPr>
          <p:cNvPr id="16" name="Picture 15" descr="Cruth, cearnóg&#10;&#10;Cur síos a gineadh go huathoibríoch">
            <a:extLst>
              <a:ext uri="{FF2B5EF4-FFF2-40B4-BE49-F238E27FC236}">
                <a16:creationId xmlns:a16="http://schemas.microsoft.com/office/drawing/2014/main" id="{570D3DE6-C9CC-D23E-1E4D-698EABB993CB}"/>
              </a:ext>
            </a:extLst>
          </p:cNvPr>
          <p:cNvPicPr>
            <a:picLocks noChangeAspect="1"/>
          </p:cNvPicPr>
          <p:nvPr/>
        </p:nvPicPr>
        <p:blipFill>
          <a:blip r:embed="rId3"/>
          <a:stretch>
            <a:fillRect/>
          </a:stretch>
        </p:blipFill>
        <p:spPr>
          <a:xfrm>
            <a:off x="853090" y="1306813"/>
            <a:ext cx="10494577" cy="92787"/>
          </a:xfrm>
          <a:prstGeom prst="rect">
            <a:avLst/>
          </a:prstGeom>
        </p:spPr>
      </p:pic>
      <p:sp>
        <p:nvSpPr>
          <p:cNvPr id="17" name="TextBox 16">
            <a:extLst>
              <a:ext uri="{FF2B5EF4-FFF2-40B4-BE49-F238E27FC236}">
                <a16:creationId xmlns:a16="http://schemas.microsoft.com/office/drawing/2014/main" id="{7B47EC3A-C74B-192B-41C6-2E925715023F}"/>
              </a:ext>
            </a:extLst>
          </p:cNvPr>
          <p:cNvSpPr txBox="1"/>
          <p:nvPr/>
        </p:nvSpPr>
        <p:spPr>
          <a:xfrm>
            <a:off x="737400" y="3956759"/>
            <a:ext cx="8292109" cy="1785104"/>
          </a:xfrm>
          <a:prstGeom prst="rect">
            <a:avLst/>
          </a:prstGeom>
          <a:noFill/>
        </p:spPr>
        <p:txBody>
          <a:bodyPr wrap="square" rtlCol="0">
            <a:normAutofit fontScale="92500" lnSpcReduction="10000"/>
          </a:bodyPr>
          <a:lstStyle/>
          <a:p>
            <a:pPr marL="342900" indent="-342900" algn="l" rtl="0">
              <a:buClr>
                <a:srgbClr val="147437"/>
              </a:buClr>
              <a:buFont typeface="Arial" panose="020B0604020202020204" pitchFamily="34" charset="0"/>
              <a:buChar char="•"/>
            </a:pPr>
            <a:r>
              <a:rPr lang="ga" sz="2200" b="0" i="0" u="none" baseline="0" dirty="0">
                <a:latin typeface="Arial" panose="020B0604020202020204" pitchFamily="34" charset="0"/>
                <a:ea typeface="Arial" panose="020B0604020202020204" pitchFamily="34" charset="0"/>
                <a:cs typeface="Arial" panose="020B0604020202020204" pitchFamily="34" charset="0"/>
              </a:rPr>
              <a:t>Críochnaigh an sliocht…</a:t>
            </a:r>
          </a:p>
          <a:p>
            <a:pPr marL="342900" indent="-342900" algn="l" rtl="0">
              <a:buClr>
                <a:srgbClr val="147437"/>
              </a:buClr>
              <a:buFont typeface="Arial" panose="020B0604020202020204" pitchFamily="34" charset="0"/>
              <a:buChar char="•"/>
            </a:pPr>
            <a:r>
              <a:rPr lang="ga" sz="2200" b="0" i="0" u="none" baseline="0" dirty="0">
                <a:latin typeface="Arial" panose="020B0604020202020204" pitchFamily="34" charset="0"/>
                <a:ea typeface="Arial" panose="020B0604020202020204" pitchFamily="34" charset="0"/>
                <a:cs typeface="Arial" panose="020B0604020202020204" pitchFamily="34" charset="0"/>
              </a:rPr>
              <a:t>Cuir do shliocht i gcomparáid agus déan plé air le duine amháin eile</a:t>
            </a:r>
          </a:p>
          <a:p>
            <a:pPr marL="342900" indent="-342900" algn="l" rtl="0">
              <a:buClr>
                <a:srgbClr val="147437"/>
              </a:buClr>
              <a:buFont typeface="Arial" panose="020B0604020202020204" pitchFamily="34" charset="0"/>
              <a:buChar char="•"/>
            </a:pPr>
            <a:r>
              <a:rPr lang="ga" sz="2200" b="0" i="0" u="none" baseline="0" dirty="0">
                <a:latin typeface="Arial" panose="020B0604020202020204" pitchFamily="34" charset="0"/>
                <a:ea typeface="Arial" panose="020B0604020202020204" pitchFamily="34" charset="0"/>
                <a:cs typeface="Arial" panose="020B0604020202020204" pitchFamily="34" charset="0"/>
              </a:rPr>
              <a:t>Oibrigh le beirt eile, agus cuir i gcomparáid é agus déan plé arís air</a:t>
            </a:r>
          </a:p>
          <a:p>
            <a:pPr marL="342900" indent="-342900" algn="l" rtl="0">
              <a:buClr>
                <a:srgbClr val="147437"/>
              </a:buClr>
              <a:buFont typeface="Arial" panose="020B0604020202020204" pitchFamily="34" charset="0"/>
              <a:buChar char="•"/>
            </a:pPr>
            <a:r>
              <a:rPr lang="ga" sz="2200" b="0" i="0" u="none" baseline="0" dirty="0">
                <a:latin typeface="Arial" panose="020B0604020202020204" pitchFamily="34" charset="0"/>
                <a:ea typeface="Arial" panose="020B0604020202020204" pitchFamily="34" charset="0"/>
                <a:cs typeface="Arial" panose="020B0604020202020204" pitchFamily="34" charset="0"/>
              </a:rPr>
              <a:t>Déan cinnte cé acu sliocht a chur le chéile/a chur in eagar lena chomhroinnt leis an rang</a:t>
            </a:r>
          </a:p>
          <a:p>
            <a:pPr marL="342900" indent="-342900" algn="l" rtl="0">
              <a:buClr>
                <a:srgbClr val="147437"/>
              </a:buClr>
              <a:buFont typeface="Arial" panose="020B0604020202020204" pitchFamily="34" charset="0"/>
              <a:buChar char="•"/>
            </a:pPr>
            <a:r>
              <a:rPr lang="ga" sz="2200" b="0" i="0" u="none" baseline="0" dirty="0">
                <a:latin typeface="Arial" panose="020B0604020202020204" pitchFamily="34" charset="0"/>
                <a:ea typeface="Arial" panose="020B0604020202020204" pitchFamily="34" charset="0"/>
                <a:cs typeface="Arial" panose="020B0604020202020204" pitchFamily="34" charset="0"/>
              </a:rPr>
              <a:t>Cuir sliocht do ghrúpa i láthair</a:t>
            </a:r>
            <a:endParaRPr lang="ga" dirty="0">
              <a:highlight>
                <a:srgbClr val="EBF4E9"/>
              </a:highlight>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C3A4301-BAC7-278A-812A-14116A4CB392}"/>
              </a:ext>
            </a:extLst>
          </p:cNvPr>
          <p:cNvSpPr txBox="1"/>
          <p:nvPr/>
        </p:nvSpPr>
        <p:spPr>
          <a:xfrm>
            <a:off x="6616299" y="1785268"/>
            <a:ext cx="5058568" cy="584775"/>
          </a:xfrm>
          <a:prstGeom prst="rect">
            <a:avLst/>
          </a:prstGeom>
          <a:noFill/>
        </p:spPr>
        <p:txBody>
          <a:bodyPr wrap="square" rtlCol="0">
            <a:normAutofit/>
          </a:bodyPr>
          <a:lstStyle/>
          <a:p>
            <a:pPr algn="l" rtl="0"/>
            <a:r>
              <a:rPr lang="ga" sz="2800" b="1" i="1" u="none" baseline="0" dirty="0">
                <a:latin typeface="Arial" panose="020B0604020202020204" pitchFamily="34" charset="0"/>
                <a:ea typeface="Arial" panose="020B0604020202020204" pitchFamily="34" charset="0"/>
                <a:cs typeface="Arial" panose="020B0604020202020204" pitchFamily="34" charset="0"/>
              </a:rPr>
              <a:t>dtarlóidh sé arís go brách.</a:t>
            </a:r>
          </a:p>
        </p:txBody>
      </p:sp>
      <p:grpSp>
        <p:nvGrpSpPr>
          <p:cNvPr id="6" name="Group 5">
            <a:extLst>
              <a:ext uri="{FF2B5EF4-FFF2-40B4-BE49-F238E27FC236}">
                <a16:creationId xmlns:a16="http://schemas.microsoft.com/office/drawing/2014/main" id="{69B2D827-8651-2D2D-4F6B-E9EC4B27C464}"/>
              </a:ext>
            </a:extLst>
          </p:cNvPr>
          <p:cNvGrpSpPr/>
          <p:nvPr/>
        </p:nvGrpSpPr>
        <p:grpSpPr>
          <a:xfrm>
            <a:off x="9022590" y="3429000"/>
            <a:ext cx="2336600" cy="2982221"/>
            <a:chOff x="8929499" y="3337878"/>
            <a:chExt cx="2336600" cy="2982221"/>
          </a:xfrm>
        </p:grpSpPr>
        <p:sp>
          <p:nvSpPr>
            <p:cNvPr id="7" name="Rectangle 6">
              <a:extLst>
                <a:ext uri="{FF2B5EF4-FFF2-40B4-BE49-F238E27FC236}">
                  <a16:creationId xmlns:a16="http://schemas.microsoft.com/office/drawing/2014/main" id="{9E0FF203-41AF-450F-F429-A6DDF9FBD690}"/>
                </a:ext>
              </a:extLst>
            </p:cNvPr>
            <p:cNvSpPr/>
            <p:nvPr/>
          </p:nvSpPr>
          <p:spPr>
            <a:xfrm>
              <a:off x="9034199" y="3337878"/>
              <a:ext cx="2144077" cy="2923867"/>
            </a:xfrm>
            <a:prstGeom prst="rect">
              <a:avLst/>
            </a:prstGeom>
            <a:solidFill>
              <a:srgbClr val="F28B2E"/>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F0AAFA82-0006-E9C6-CEFA-0D67F74373B9}"/>
                </a:ext>
              </a:extLst>
            </p:cNvPr>
            <p:cNvSpPr txBox="1"/>
            <p:nvPr/>
          </p:nvSpPr>
          <p:spPr>
            <a:xfrm>
              <a:off x="9122022" y="3491228"/>
              <a:ext cx="2144077" cy="369332"/>
            </a:xfrm>
            <a:prstGeom prst="rect">
              <a:avLst/>
            </a:prstGeom>
            <a:noFill/>
          </p:spPr>
          <p:txBody>
            <a:bodyPr wrap="square" rtlCol="0">
              <a:spAutoFit/>
            </a:bodyPr>
            <a:lstStyle/>
            <a:p>
              <a:r>
                <a:rPr lang="en-GB" dirty="0">
                  <a:solidFill>
                    <a:schemeClr val="bg1"/>
                  </a:solidFill>
                </a:rPr>
                <a:t>29</a:t>
              </a:r>
            </a:p>
          </p:txBody>
        </p:sp>
        <p:pic>
          <p:nvPicPr>
            <p:cNvPr id="9" name="Graphic 8" descr="Books on shelf outline">
              <a:extLst>
                <a:ext uri="{FF2B5EF4-FFF2-40B4-BE49-F238E27FC236}">
                  <a16:creationId xmlns:a16="http://schemas.microsoft.com/office/drawing/2014/main" id="{D145B661-5E44-842C-82B1-3E0C63DF26E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929499" y="3727905"/>
              <a:ext cx="1741138" cy="1741138"/>
            </a:xfrm>
            <a:prstGeom prst="rect">
              <a:avLst/>
            </a:prstGeom>
          </p:spPr>
        </p:pic>
        <p:sp>
          <p:nvSpPr>
            <p:cNvPr id="12" name="TextBox 11">
              <a:extLst>
                <a:ext uri="{FF2B5EF4-FFF2-40B4-BE49-F238E27FC236}">
                  <a16:creationId xmlns:a16="http://schemas.microsoft.com/office/drawing/2014/main" id="{B26F458B-1D24-F849-7E31-76119266C683}"/>
                </a:ext>
              </a:extLst>
            </p:cNvPr>
            <p:cNvSpPr txBox="1"/>
            <p:nvPr/>
          </p:nvSpPr>
          <p:spPr>
            <a:xfrm>
              <a:off x="9122021" y="5458325"/>
              <a:ext cx="2144077"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ga" sz="1600" b="1" i="0" u="none" strike="noStrike" kern="1200" cap="none" spc="0" normalizeH="0" baseline="0" noProof="0" dirty="0">
                  <a:ln>
                    <a:noFill/>
                  </a:ln>
                  <a:solidFill>
                    <a:prstClr val="white"/>
                  </a:solidFill>
                  <a:effectLst/>
                  <a:uLnTx/>
                  <a:uFillTx/>
                  <a:latin typeface="Arial" panose="020B0604020202020204" pitchFamily="34" charset="0"/>
                  <a:ea typeface="Arial" panose="020B0604020202020204" pitchFamily="34" charset="0"/>
                  <a:cs typeface="Arial" panose="020B0604020202020204" pitchFamily="34" charset="0"/>
                </a:rPr>
                <a:t>AIDHMEANNA AN OIDEACHAIS</a:t>
              </a:r>
            </a:p>
            <a:p>
              <a:endParaRPr lang="en-GB" dirty="0">
                <a:solidFill>
                  <a:schemeClr val="bg1"/>
                </a:solidFill>
              </a:endParaRPr>
            </a:p>
          </p:txBody>
        </p:sp>
      </p:grpSp>
    </p:spTree>
    <p:extLst>
      <p:ext uri="{BB962C8B-B14F-4D97-AF65-F5344CB8AC3E}">
        <p14:creationId xmlns:p14="http://schemas.microsoft.com/office/powerpoint/2010/main" val="2020021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746D8EE-E3D0-9A59-EC37-8114279940B1}"/>
              </a:ext>
            </a:extLst>
          </p:cNvPr>
          <p:cNvSpPr/>
          <p:nvPr/>
        </p:nvSpPr>
        <p:spPr>
          <a:xfrm>
            <a:off x="864000" y="1527048"/>
            <a:ext cx="10463999" cy="4967270"/>
          </a:xfrm>
          <a:custGeom>
            <a:avLst/>
            <a:gdLst>
              <a:gd name="connsiteX0" fmla="*/ 0 w 10463999"/>
              <a:gd name="connsiteY0" fmla="*/ 827895 h 4967270"/>
              <a:gd name="connsiteX1" fmla="*/ 827895 w 10463999"/>
              <a:gd name="connsiteY1" fmla="*/ 0 h 4967270"/>
              <a:gd name="connsiteX2" fmla="*/ 1150863 w 10463999"/>
              <a:gd name="connsiteY2" fmla="*/ 0 h 4967270"/>
              <a:gd name="connsiteX3" fmla="*/ 1473830 w 10463999"/>
              <a:gd name="connsiteY3" fmla="*/ 0 h 4967270"/>
              <a:gd name="connsiteX4" fmla="*/ 1972962 w 10463999"/>
              <a:gd name="connsiteY4" fmla="*/ 0 h 4967270"/>
              <a:gd name="connsiteX5" fmla="*/ 2648258 w 10463999"/>
              <a:gd name="connsiteY5" fmla="*/ 0 h 4967270"/>
              <a:gd name="connsiteX6" fmla="*/ 2971226 w 10463999"/>
              <a:gd name="connsiteY6" fmla="*/ 0 h 4967270"/>
              <a:gd name="connsiteX7" fmla="*/ 3558440 w 10463999"/>
              <a:gd name="connsiteY7" fmla="*/ 0 h 4967270"/>
              <a:gd name="connsiteX8" fmla="*/ 4057572 w 10463999"/>
              <a:gd name="connsiteY8" fmla="*/ 0 h 4967270"/>
              <a:gd name="connsiteX9" fmla="*/ 4556703 w 10463999"/>
              <a:gd name="connsiteY9" fmla="*/ 0 h 4967270"/>
              <a:gd name="connsiteX10" fmla="*/ 4879671 w 10463999"/>
              <a:gd name="connsiteY10" fmla="*/ 0 h 4967270"/>
              <a:gd name="connsiteX11" fmla="*/ 5290721 w 10463999"/>
              <a:gd name="connsiteY11" fmla="*/ 0 h 4967270"/>
              <a:gd name="connsiteX12" fmla="*/ 5613689 w 10463999"/>
              <a:gd name="connsiteY12" fmla="*/ 0 h 4967270"/>
              <a:gd name="connsiteX13" fmla="*/ 6377067 w 10463999"/>
              <a:gd name="connsiteY13" fmla="*/ 0 h 4967270"/>
              <a:gd name="connsiteX14" fmla="*/ 6876199 w 10463999"/>
              <a:gd name="connsiteY14" fmla="*/ 0 h 4967270"/>
              <a:gd name="connsiteX15" fmla="*/ 7199166 w 10463999"/>
              <a:gd name="connsiteY15" fmla="*/ 0 h 4967270"/>
              <a:gd name="connsiteX16" fmla="*/ 7874462 w 10463999"/>
              <a:gd name="connsiteY16" fmla="*/ 0 h 4967270"/>
              <a:gd name="connsiteX17" fmla="*/ 8373594 w 10463999"/>
              <a:gd name="connsiteY17" fmla="*/ 0 h 4967270"/>
              <a:gd name="connsiteX18" fmla="*/ 9048890 w 10463999"/>
              <a:gd name="connsiteY18" fmla="*/ 0 h 4967270"/>
              <a:gd name="connsiteX19" fmla="*/ 9636104 w 10463999"/>
              <a:gd name="connsiteY19" fmla="*/ 0 h 4967270"/>
              <a:gd name="connsiteX20" fmla="*/ 10463999 w 10463999"/>
              <a:gd name="connsiteY20" fmla="*/ 827895 h 4967270"/>
              <a:gd name="connsiteX21" fmla="*/ 10463999 w 10463999"/>
              <a:gd name="connsiteY21" fmla="*/ 1313579 h 4967270"/>
              <a:gd name="connsiteX22" fmla="*/ 10463999 w 10463999"/>
              <a:gd name="connsiteY22" fmla="*/ 1766148 h 4967270"/>
              <a:gd name="connsiteX23" fmla="*/ 10463999 w 10463999"/>
              <a:gd name="connsiteY23" fmla="*/ 2284946 h 4967270"/>
              <a:gd name="connsiteX24" fmla="*/ 10463999 w 10463999"/>
              <a:gd name="connsiteY24" fmla="*/ 2737515 h 4967270"/>
              <a:gd name="connsiteX25" fmla="*/ 10463999 w 10463999"/>
              <a:gd name="connsiteY25" fmla="*/ 3190084 h 4967270"/>
              <a:gd name="connsiteX26" fmla="*/ 10463999 w 10463999"/>
              <a:gd name="connsiteY26" fmla="*/ 4139375 h 4967270"/>
              <a:gd name="connsiteX27" fmla="*/ 9636104 w 10463999"/>
              <a:gd name="connsiteY27" fmla="*/ 4967270 h 4967270"/>
              <a:gd name="connsiteX28" fmla="*/ 8960808 w 10463999"/>
              <a:gd name="connsiteY28" fmla="*/ 4967270 h 4967270"/>
              <a:gd name="connsiteX29" fmla="*/ 8285512 w 10463999"/>
              <a:gd name="connsiteY29" fmla="*/ 4967270 h 4967270"/>
              <a:gd name="connsiteX30" fmla="*/ 7786380 w 10463999"/>
              <a:gd name="connsiteY30" fmla="*/ 4967270 h 4967270"/>
              <a:gd name="connsiteX31" fmla="*/ 7287248 w 10463999"/>
              <a:gd name="connsiteY31" fmla="*/ 4967270 h 4967270"/>
              <a:gd name="connsiteX32" fmla="*/ 6876199 w 10463999"/>
              <a:gd name="connsiteY32" fmla="*/ 4967270 h 4967270"/>
              <a:gd name="connsiteX33" fmla="*/ 6288985 w 10463999"/>
              <a:gd name="connsiteY33" fmla="*/ 4967270 h 4967270"/>
              <a:gd name="connsiteX34" fmla="*/ 5525606 w 10463999"/>
              <a:gd name="connsiteY34" fmla="*/ 4967270 h 4967270"/>
              <a:gd name="connsiteX35" fmla="*/ 5202639 w 10463999"/>
              <a:gd name="connsiteY35" fmla="*/ 4967270 h 4967270"/>
              <a:gd name="connsiteX36" fmla="*/ 4879671 w 10463999"/>
              <a:gd name="connsiteY36" fmla="*/ 4967270 h 4967270"/>
              <a:gd name="connsiteX37" fmla="*/ 4468621 w 10463999"/>
              <a:gd name="connsiteY37" fmla="*/ 4967270 h 4967270"/>
              <a:gd name="connsiteX38" fmla="*/ 4057572 w 10463999"/>
              <a:gd name="connsiteY38" fmla="*/ 4967270 h 4967270"/>
              <a:gd name="connsiteX39" fmla="*/ 3646522 w 10463999"/>
              <a:gd name="connsiteY39" fmla="*/ 4967270 h 4967270"/>
              <a:gd name="connsiteX40" fmla="*/ 3235472 w 10463999"/>
              <a:gd name="connsiteY40" fmla="*/ 4967270 h 4967270"/>
              <a:gd name="connsiteX41" fmla="*/ 2560176 w 10463999"/>
              <a:gd name="connsiteY41" fmla="*/ 4967270 h 4967270"/>
              <a:gd name="connsiteX42" fmla="*/ 2149126 w 10463999"/>
              <a:gd name="connsiteY42" fmla="*/ 4967270 h 4967270"/>
              <a:gd name="connsiteX43" fmla="*/ 1649995 w 10463999"/>
              <a:gd name="connsiteY43" fmla="*/ 4967270 h 4967270"/>
              <a:gd name="connsiteX44" fmla="*/ 827895 w 10463999"/>
              <a:gd name="connsiteY44" fmla="*/ 4967270 h 4967270"/>
              <a:gd name="connsiteX45" fmla="*/ 0 w 10463999"/>
              <a:gd name="connsiteY45" fmla="*/ 4139375 h 4967270"/>
              <a:gd name="connsiteX46" fmla="*/ 0 w 10463999"/>
              <a:gd name="connsiteY46" fmla="*/ 3521232 h 4967270"/>
              <a:gd name="connsiteX47" fmla="*/ 0 w 10463999"/>
              <a:gd name="connsiteY47" fmla="*/ 3035548 h 4967270"/>
              <a:gd name="connsiteX48" fmla="*/ 0 w 10463999"/>
              <a:gd name="connsiteY48" fmla="*/ 2483635 h 4967270"/>
              <a:gd name="connsiteX49" fmla="*/ 0 w 10463999"/>
              <a:gd name="connsiteY49" fmla="*/ 1931722 h 4967270"/>
              <a:gd name="connsiteX50" fmla="*/ 0 w 10463999"/>
              <a:gd name="connsiteY50" fmla="*/ 1313579 h 4967270"/>
              <a:gd name="connsiteX51" fmla="*/ 0 w 10463999"/>
              <a:gd name="connsiteY51" fmla="*/ 827895 h 49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0463999" h="4967270" extrusionOk="0">
                <a:moveTo>
                  <a:pt x="0" y="827895"/>
                </a:moveTo>
                <a:cubicBezTo>
                  <a:pt x="70782" y="308713"/>
                  <a:pt x="245102" y="-31736"/>
                  <a:pt x="827895" y="0"/>
                </a:cubicBezTo>
                <a:cubicBezTo>
                  <a:pt x="942149" y="-38510"/>
                  <a:pt x="1082610" y="4696"/>
                  <a:pt x="1150863" y="0"/>
                </a:cubicBezTo>
                <a:cubicBezTo>
                  <a:pt x="1219116" y="-4696"/>
                  <a:pt x="1362288" y="8111"/>
                  <a:pt x="1473830" y="0"/>
                </a:cubicBezTo>
                <a:cubicBezTo>
                  <a:pt x="1585372" y="-8111"/>
                  <a:pt x="1746993" y="9882"/>
                  <a:pt x="1972962" y="0"/>
                </a:cubicBezTo>
                <a:cubicBezTo>
                  <a:pt x="2198931" y="-9882"/>
                  <a:pt x="2450655" y="54071"/>
                  <a:pt x="2648258" y="0"/>
                </a:cubicBezTo>
                <a:cubicBezTo>
                  <a:pt x="2845861" y="-54071"/>
                  <a:pt x="2878677" y="34086"/>
                  <a:pt x="2971226" y="0"/>
                </a:cubicBezTo>
                <a:cubicBezTo>
                  <a:pt x="3063775" y="-34086"/>
                  <a:pt x="3297975" y="13963"/>
                  <a:pt x="3558440" y="0"/>
                </a:cubicBezTo>
                <a:cubicBezTo>
                  <a:pt x="3818905" y="-13963"/>
                  <a:pt x="3939744" y="20382"/>
                  <a:pt x="4057572" y="0"/>
                </a:cubicBezTo>
                <a:cubicBezTo>
                  <a:pt x="4175400" y="-20382"/>
                  <a:pt x="4376027" y="20673"/>
                  <a:pt x="4556703" y="0"/>
                </a:cubicBezTo>
                <a:cubicBezTo>
                  <a:pt x="4737379" y="-20673"/>
                  <a:pt x="4778952" y="22546"/>
                  <a:pt x="4879671" y="0"/>
                </a:cubicBezTo>
                <a:cubicBezTo>
                  <a:pt x="4980390" y="-22546"/>
                  <a:pt x="5207190" y="45321"/>
                  <a:pt x="5290721" y="0"/>
                </a:cubicBezTo>
                <a:cubicBezTo>
                  <a:pt x="5374252" y="-45321"/>
                  <a:pt x="5548132" y="9990"/>
                  <a:pt x="5613689" y="0"/>
                </a:cubicBezTo>
                <a:cubicBezTo>
                  <a:pt x="5679246" y="-9990"/>
                  <a:pt x="6131618" y="57995"/>
                  <a:pt x="6377067" y="0"/>
                </a:cubicBezTo>
                <a:cubicBezTo>
                  <a:pt x="6622516" y="-57995"/>
                  <a:pt x="6702576" y="24501"/>
                  <a:pt x="6876199" y="0"/>
                </a:cubicBezTo>
                <a:cubicBezTo>
                  <a:pt x="7049822" y="-24501"/>
                  <a:pt x="7059442" y="27258"/>
                  <a:pt x="7199166" y="0"/>
                </a:cubicBezTo>
                <a:cubicBezTo>
                  <a:pt x="7338890" y="-27258"/>
                  <a:pt x="7628784" y="36137"/>
                  <a:pt x="7874462" y="0"/>
                </a:cubicBezTo>
                <a:cubicBezTo>
                  <a:pt x="8120140" y="-36137"/>
                  <a:pt x="8149852" y="41426"/>
                  <a:pt x="8373594" y="0"/>
                </a:cubicBezTo>
                <a:cubicBezTo>
                  <a:pt x="8597336" y="-41426"/>
                  <a:pt x="8831756" y="32084"/>
                  <a:pt x="9048890" y="0"/>
                </a:cubicBezTo>
                <a:cubicBezTo>
                  <a:pt x="9266024" y="-32084"/>
                  <a:pt x="9348185" y="49447"/>
                  <a:pt x="9636104" y="0"/>
                </a:cubicBezTo>
                <a:cubicBezTo>
                  <a:pt x="10094867" y="-25744"/>
                  <a:pt x="10546340" y="448981"/>
                  <a:pt x="10463999" y="827895"/>
                </a:cubicBezTo>
                <a:cubicBezTo>
                  <a:pt x="10485499" y="1064057"/>
                  <a:pt x="10434203" y="1135198"/>
                  <a:pt x="10463999" y="1313579"/>
                </a:cubicBezTo>
                <a:cubicBezTo>
                  <a:pt x="10493795" y="1491960"/>
                  <a:pt x="10455212" y="1594026"/>
                  <a:pt x="10463999" y="1766148"/>
                </a:cubicBezTo>
                <a:cubicBezTo>
                  <a:pt x="10472786" y="1938270"/>
                  <a:pt x="10434132" y="2041352"/>
                  <a:pt x="10463999" y="2284946"/>
                </a:cubicBezTo>
                <a:cubicBezTo>
                  <a:pt x="10493866" y="2528540"/>
                  <a:pt x="10445046" y="2563081"/>
                  <a:pt x="10463999" y="2737515"/>
                </a:cubicBezTo>
                <a:cubicBezTo>
                  <a:pt x="10482952" y="2911949"/>
                  <a:pt x="10432550" y="3048716"/>
                  <a:pt x="10463999" y="3190084"/>
                </a:cubicBezTo>
                <a:cubicBezTo>
                  <a:pt x="10495448" y="3331452"/>
                  <a:pt x="10359837" y="3939486"/>
                  <a:pt x="10463999" y="4139375"/>
                </a:cubicBezTo>
                <a:cubicBezTo>
                  <a:pt x="10551735" y="4644375"/>
                  <a:pt x="10202539" y="5013666"/>
                  <a:pt x="9636104" y="4967270"/>
                </a:cubicBezTo>
                <a:cubicBezTo>
                  <a:pt x="9351267" y="4982582"/>
                  <a:pt x="9154768" y="4945450"/>
                  <a:pt x="8960808" y="4967270"/>
                </a:cubicBezTo>
                <a:cubicBezTo>
                  <a:pt x="8766848" y="4989090"/>
                  <a:pt x="8573238" y="4957202"/>
                  <a:pt x="8285512" y="4967270"/>
                </a:cubicBezTo>
                <a:cubicBezTo>
                  <a:pt x="7997786" y="4977338"/>
                  <a:pt x="7976999" y="4917004"/>
                  <a:pt x="7786380" y="4967270"/>
                </a:cubicBezTo>
                <a:cubicBezTo>
                  <a:pt x="7595761" y="5017536"/>
                  <a:pt x="7422533" y="4932167"/>
                  <a:pt x="7287248" y="4967270"/>
                </a:cubicBezTo>
                <a:cubicBezTo>
                  <a:pt x="7151963" y="5002373"/>
                  <a:pt x="7068322" y="4958803"/>
                  <a:pt x="6876199" y="4967270"/>
                </a:cubicBezTo>
                <a:cubicBezTo>
                  <a:pt x="6684076" y="4975737"/>
                  <a:pt x="6553832" y="4917530"/>
                  <a:pt x="6288985" y="4967270"/>
                </a:cubicBezTo>
                <a:cubicBezTo>
                  <a:pt x="6024138" y="5017010"/>
                  <a:pt x="5890114" y="4937970"/>
                  <a:pt x="5525606" y="4967270"/>
                </a:cubicBezTo>
                <a:cubicBezTo>
                  <a:pt x="5161098" y="4996570"/>
                  <a:pt x="5353694" y="4964593"/>
                  <a:pt x="5202639" y="4967270"/>
                </a:cubicBezTo>
                <a:cubicBezTo>
                  <a:pt x="5051584" y="4969947"/>
                  <a:pt x="4958634" y="4940487"/>
                  <a:pt x="4879671" y="4967270"/>
                </a:cubicBezTo>
                <a:cubicBezTo>
                  <a:pt x="4800708" y="4994053"/>
                  <a:pt x="4584128" y="4958262"/>
                  <a:pt x="4468621" y="4967270"/>
                </a:cubicBezTo>
                <a:cubicBezTo>
                  <a:pt x="4353114" y="4976278"/>
                  <a:pt x="4195397" y="4946710"/>
                  <a:pt x="4057572" y="4967270"/>
                </a:cubicBezTo>
                <a:cubicBezTo>
                  <a:pt x="3919747" y="4987830"/>
                  <a:pt x="3819205" y="4941519"/>
                  <a:pt x="3646522" y="4967270"/>
                </a:cubicBezTo>
                <a:cubicBezTo>
                  <a:pt x="3473839" y="4993021"/>
                  <a:pt x="3395106" y="4962946"/>
                  <a:pt x="3235472" y="4967270"/>
                </a:cubicBezTo>
                <a:cubicBezTo>
                  <a:pt x="3075838" y="4971594"/>
                  <a:pt x="2802503" y="4914258"/>
                  <a:pt x="2560176" y="4967270"/>
                </a:cubicBezTo>
                <a:cubicBezTo>
                  <a:pt x="2317849" y="5020282"/>
                  <a:pt x="2264914" y="4922254"/>
                  <a:pt x="2149126" y="4967270"/>
                </a:cubicBezTo>
                <a:cubicBezTo>
                  <a:pt x="2033338" y="5012286"/>
                  <a:pt x="1898610" y="4954415"/>
                  <a:pt x="1649995" y="4967270"/>
                </a:cubicBezTo>
                <a:cubicBezTo>
                  <a:pt x="1401380" y="4980125"/>
                  <a:pt x="1110714" y="4909144"/>
                  <a:pt x="827895" y="4967270"/>
                </a:cubicBezTo>
                <a:cubicBezTo>
                  <a:pt x="360357" y="4954897"/>
                  <a:pt x="94373" y="4668676"/>
                  <a:pt x="0" y="4139375"/>
                </a:cubicBezTo>
                <a:cubicBezTo>
                  <a:pt x="-73662" y="3841157"/>
                  <a:pt x="11041" y="3680061"/>
                  <a:pt x="0" y="3521232"/>
                </a:cubicBezTo>
                <a:cubicBezTo>
                  <a:pt x="-11041" y="3362403"/>
                  <a:pt x="18695" y="3191965"/>
                  <a:pt x="0" y="3035548"/>
                </a:cubicBezTo>
                <a:cubicBezTo>
                  <a:pt x="-18695" y="2879131"/>
                  <a:pt x="6396" y="2607888"/>
                  <a:pt x="0" y="2483635"/>
                </a:cubicBezTo>
                <a:cubicBezTo>
                  <a:pt x="-6396" y="2359382"/>
                  <a:pt x="38050" y="2176766"/>
                  <a:pt x="0" y="1931722"/>
                </a:cubicBezTo>
                <a:cubicBezTo>
                  <a:pt x="-38050" y="1686678"/>
                  <a:pt x="30000" y="1484467"/>
                  <a:pt x="0" y="1313579"/>
                </a:cubicBezTo>
                <a:cubicBezTo>
                  <a:pt x="-30000" y="1142691"/>
                  <a:pt x="28862" y="928024"/>
                  <a:pt x="0" y="827895"/>
                </a:cubicBezTo>
                <a:close/>
              </a:path>
            </a:pathLst>
          </a:custGeom>
          <a:noFill/>
          <a:ln w="38100">
            <a:solidFill>
              <a:srgbClr val="92D050"/>
            </a:solidFill>
            <a:prstDash val="dash"/>
            <a:extLst>
              <a:ext uri="{C807C97D-BFC1-408E-A445-0C87EB9F89A2}">
                <ask:lineSketchStyleProps xmlns:ask="http://schemas.microsoft.com/office/drawing/2018/sketchyshapes" sd="1825056982">
                  <a:prstGeom prst="round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7" name="Title 1">
            <a:extLst>
              <a:ext uri="{FF2B5EF4-FFF2-40B4-BE49-F238E27FC236}">
                <a16:creationId xmlns:a16="http://schemas.microsoft.com/office/drawing/2014/main" id="{ED30D56E-6632-48AF-3634-D2F102BEE7E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000" b="1" i="0" u="none" baseline="0" dirty="0">
                <a:latin typeface="Arial" panose="020B0604020202020204" pitchFamily="34" charset="0"/>
                <a:ea typeface="Arial" panose="020B0604020202020204" pitchFamily="34" charset="0"/>
                <a:cs typeface="Arial" panose="020B0604020202020204" pitchFamily="34" charset="0"/>
              </a:rPr>
              <a:t>Gníomhaíocht 8: Athchuairt a thabhairt ar ár Spás Cróga</a:t>
            </a:r>
          </a:p>
        </p:txBody>
      </p:sp>
      <p:pic>
        <p:nvPicPr>
          <p:cNvPr id="8" name="Picture 7" descr="Cruth, cearnóg&#10;&#10;Cur síos a gineadh go huathoibríoch">
            <a:extLst>
              <a:ext uri="{FF2B5EF4-FFF2-40B4-BE49-F238E27FC236}">
                <a16:creationId xmlns:a16="http://schemas.microsoft.com/office/drawing/2014/main" id="{21682921-5369-0A9B-C7CF-2E3E99AE3D5F}"/>
              </a:ext>
            </a:extLst>
          </p:cNvPr>
          <p:cNvPicPr>
            <a:picLocks noChangeAspect="1"/>
          </p:cNvPicPr>
          <p:nvPr/>
        </p:nvPicPr>
        <p:blipFill>
          <a:blip r:embed="rId3"/>
          <a:stretch>
            <a:fillRect/>
          </a:stretch>
        </p:blipFill>
        <p:spPr>
          <a:xfrm>
            <a:off x="853090" y="1306813"/>
            <a:ext cx="10494577" cy="92787"/>
          </a:xfrm>
          <a:prstGeom prst="rect">
            <a:avLst/>
          </a:prstGeom>
        </p:spPr>
      </p:pic>
      <p:grpSp>
        <p:nvGrpSpPr>
          <p:cNvPr id="2" name="Group 1">
            <a:extLst>
              <a:ext uri="{FF2B5EF4-FFF2-40B4-BE49-F238E27FC236}">
                <a16:creationId xmlns:a16="http://schemas.microsoft.com/office/drawing/2014/main" id="{C01AE414-CAC3-F13E-65EB-168DD2FA8C15}"/>
              </a:ext>
            </a:extLst>
          </p:cNvPr>
          <p:cNvGrpSpPr/>
          <p:nvPr/>
        </p:nvGrpSpPr>
        <p:grpSpPr>
          <a:xfrm>
            <a:off x="1181191" y="1819425"/>
            <a:ext cx="2872931" cy="3833716"/>
            <a:chOff x="9016945" y="3366772"/>
            <a:chExt cx="2144077" cy="2923867"/>
          </a:xfrm>
        </p:grpSpPr>
        <p:sp>
          <p:nvSpPr>
            <p:cNvPr id="12" name="Rectangle 11">
              <a:extLst>
                <a:ext uri="{FF2B5EF4-FFF2-40B4-BE49-F238E27FC236}">
                  <a16:creationId xmlns:a16="http://schemas.microsoft.com/office/drawing/2014/main" id="{5C9AFEC6-EC1D-EE7F-4557-8CF18A67A507}"/>
                </a:ext>
              </a:extLst>
            </p:cNvPr>
            <p:cNvSpPr/>
            <p:nvPr/>
          </p:nvSpPr>
          <p:spPr>
            <a:xfrm>
              <a:off x="9016945" y="3366772"/>
              <a:ext cx="2144077" cy="2923867"/>
            </a:xfrm>
            <a:prstGeom prst="rect">
              <a:avLst/>
            </a:prstGeom>
            <a:solidFill>
              <a:srgbClr val="278CC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C06A400B-1F2C-7A4A-C23C-DD0FD38CF831}"/>
                </a:ext>
              </a:extLst>
            </p:cNvPr>
            <p:cNvSpPr txBox="1"/>
            <p:nvPr/>
          </p:nvSpPr>
          <p:spPr>
            <a:xfrm>
              <a:off x="9122023" y="3491228"/>
              <a:ext cx="1903643" cy="281679"/>
            </a:xfrm>
            <a:prstGeom prst="rect">
              <a:avLst/>
            </a:prstGeom>
            <a:solidFill>
              <a:srgbClr val="278CC0"/>
            </a:solidFill>
          </p:spPr>
          <p:txBody>
            <a:bodyPr wrap="square" rtlCol="0">
              <a:spAutoFit/>
            </a:bodyPr>
            <a:lstStyle/>
            <a:p>
              <a:r>
                <a:rPr lang="en-GB" dirty="0">
                  <a:solidFill>
                    <a:schemeClr val="bg1"/>
                  </a:solidFill>
                </a:rPr>
                <a:t>12</a:t>
              </a:r>
            </a:p>
          </p:txBody>
        </p:sp>
        <p:sp>
          <p:nvSpPr>
            <p:cNvPr id="14" name="TextBox 13">
              <a:extLst>
                <a:ext uri="{FF2B5EF4-FFF2-40B4-BE49-F238E27FC236}">
                  <a16:creationId xmlns:a16="http://schemas.microsoft.com/office/drawing/2014/main" id="{28FC740C-21C5-8F6F-7535-001DB8404DCD}"/>
                </a:ext>
              </a:extLst>
            </p:cNvPr>
            <p:cNvSpPr txBox="1"/>
            <p:nvPr/>
          </p:nvSpPr>
          <p:spPr>
            <a:xfrm>
              <a:off x="9122021" y="5458325"/>
              <a:ext cx="1977531" cy="704198"/>
            </a:xfrm>
            <a:prstGeom prst="rect">
              <a:avLst/>
            </a:prstGeom>
            <a:noFill/>
          </p:spPr>
          <p:txBody>
            <a:bodyPr wrap="square" rtlCol="0">
              <a:spAutoFit/>
            </a:bodyPr>
            <a:lstStyle/>
            <a:p>
              <a:r>
                <a:rPr lang="ga" b="1" i="0" u="none" baseline="0" dirty="0">
                  <a:solidFill>
                    <a:schemeClr val="bg1"/>
                  </a:solidFill>
                  <a:latin typeface="Arial" panose="020B0604020202020204" pitchFamily="34" charset="0"/>
                  <a:cs typeface="Arial" panose="020B0604020202020204" pitchFamily="34" charset="0"/>
                </a:rPr>
                <a:t>ÓMÓS DO DHEARCTHAÍ NA bPÁISTÍ</a:t>
              </a:r>
              <a:endParaRPr lang="en-GB" dirty="0">
                <a:solidFill>
                  <a:schemeClr val="bg1"/>
                </a:solidFill>
                <a:latin typeface="Arial" panose="020B0604020202020204" pitchFamily="34" charset="0"/>
                <a:cs typeface="Arial" panose="020B0604020202020204" pitchFamily="34" charset="0"/>
              </a:endParaRPr>
            </a:p>
          </p:txBody>
        </p:sp>
        <p:pic>
          <p:nvPicPr>
            <p:cNvPr id="15" name="Graphic 14" descr="Microphone outline">
              <a:extLst>
                <a:ext uri="{FF2B5EF4-FFF2-40B4-BE49-F238E27FC236}">
                  <a16:creationId xmlns:a16="http://schemas.microsoft.com/office/drawing/2014/main" id="{078F7090-AAB0-CA49-13CA-8F69698397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87281" y="4017763"/>
              <a:ext cx="1156473" cy="1156473"/>
            </a:xfrm>
            <a:prstGeom prst="rect">
              <a:avLst/>
            </a:prstGeom>
          </p:spPr>
        </p:pic>
        <p:pic>
          <p:nvPicPr>
            <p:cNvPr id="16" name="Graphic 15" descr="Children outline">
              <a:extLst>
                <a:ext uri="{FF2B5EF4-FFF2-40B4-BE49-F238E27FC236}">
                  <a16:creationId xmlns:a16="http://schemas.microsoft.com/office/drawing/2014/main" id="{9FD801FF-CFBB-E8F9-6EF2-FF41ECC8C35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22021" y="4148275"/>
              <a:ext cx="914400" cy="914400"/>
            </a:xfrm>
            <a:prstGeom prst="rect">
              <a:avLst/>
            </a:prstGeom>
          </p:spPr>
        </p:pic>
      </p:grpSp>
      <p:graphicFrame>
        <p:nvGraphicFramePr>
          <p:cNvPr id="23" name="Table 22">
            <a:extLst>
              <a:ext uri="{FF2B5EF4-FFF2-40B4-BE49-F238E27FC236}">
                <a16:creationId xmlns:a16="http://schemas.microsoft.com/office/drawing/2014/main" id="{1C89F340-0D46-3EF4-FEF9-3566C71380E2}"/>
              </a:ext>
            </a:extLst>
          </p:cNvPr>
          <p:cNvGraphicFramePr>
            <a:graphicFrameLocks noGrp="1"/>
          </p:cNvGraphicFramePr>
          <p:nvPr>
            <p:extLst>
              <p:ext uri="{D42A27DB-BD31-4B8C-83A1-F6EECF244321}">
                <p14:modId xmlns:p14="http://schemas.microsoft.com/office/powerpoint/2010/main" val="3682866778"/>
              </p:ext>
            </p:extLst>
          </p:nvPr>
        </p:nvGraphicFramePr>
        <p:xfrm>
          <a:off x="1181189" y="3400941"/>
          <a:ext cx="9899526" cy="2896870"/>
        </p:xfrm>
        <a:graphic>
          <a:graphicData uri="http://schemas.openxmlformats.org/drawingml/2006/table">
            <a:tbl>
              <a:tblPr firstRow="1" firstCol="1" bandRow="1"/>
              <a:tblGrid>
                <a:gridCol w="5917954">
                  <a:extLst>
                    <a:ext uri="{9D8B030D-6E8A-4147-A177-3AD203B41FA5}">
                      <a16:colId xmlns:a16="http://schemas.microsoft.com/office/drawing/2014/main" val="2577516293"/>
                    </a:ext>
                  </a:extLst>
                </a:gridCol>
                <a:gridCol w="368060">
                  <a:extLst>
                    <a:ext uri="{9D8B030D-6E8A-4147-A177-3AD203B41FA5}">
                      <a16:colId xmlns:a16="http://schemas.microsoft.com/office/drawing/2014/main" val="3163443512"/>
                    </a:ext>
                  </a:extLst>
                </a:gridCol>
                <a:gridCol w="540589">
                  <a:extLst>
                    <a:ext uri="{9D8B030D-6E8A-4147-A177-3AD203B41FA5}">
                      <a16:colId xmlns:a16="http://schemas.microsoft.com/office/drawing/2014/main" val="3264083164"/>
                    </a:ext>
                  </a:extLst>
                </a:gridCol>
                <a:gridCol w="793630">
                  <a:extLst>
                    <a:ext uri="{9D8B030D-6E8A-4147-A177-3AD203B41FA5}">
                      <a16:colId xmlns:a16="http://schemas.microsoft.com/office/drawing/2014/main" val="786760076"/>
                    </a:ext>
                  </a:extLst>
                </a:gridCol>
                <a:gridCol w="1115683">
                  <a:extLst>
                    <a:ext uri="{9D8B030D-6E8A-4147-A177-3AD203B41FA5}">
                      <a16:colId xmlns:a16="http://schemas.microsoft.com/office/drawing/2014/main" val="368005011"/>
                    </a:ext>
                  </a:extLst>
                </a:gridCol>
                <a:gridCol w="1163610">
                  <a:extLst>
                    <a:ext uri="{9D8B030D-6E8A-4147-A177-3AD203B41FA5}">
                      <a16:colId xmlns:a16="http://schemas.microsoft.com/office/drawing/2014/main" val="867694748"/>
                    </a:ext>
                  </a:extLst>
                </a:gridCol>
              </a:tblGrid>
              <a:tr h="213600">
                <a:tc>
                  <a:txBody>
                    <a:bodyPr/>
                    <a:lstStyle/>
                    <a:p>
                      <a:pPr algn="l" rtl="0">
                        <a:lnSpc>
                          <a:spcPct val="107000"/>
                        </a:lnSpc>
                        <a:spcAft>
                          <a:spcPts val="800"/>
                        </a:spcAft>
                      </a:pPr>
                      <a:r>
                        <a:rPr lang="ga" sz="1600" b="1" i="0" u="none" kern="100" baseline="0" dirty="0">
                          <a:solidFill>
                            <a:srgbClr val="FFFFFF"/>
                          </a:solidFill>
                          <a:effectLst/>
                          <a:latin typeface="Arial" panose="020B0604020202020204" pitchFamily="34" charset="0"/>
                          <a:ea typeface="Calibri" panose="020F0502020204030204" pitchFamily="34" charset="0"/>
                          <a:cs typeface="Arial" panose="020B0604020202020204" pitchFamily="34" charset="0"/>
                        </a:rPr>
                        <a:t>GUTH:</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ga" sz="1600" b="1"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9933"/>
                    </a:solidFill>
                  </a:tcPr>
                </a:tc>
                <a:extLst>
                  <a:ext uri="{0D108BD9-81ED-4DB2-BD59-A6C34878D82A}">
                    <a16:rowId xmlns:a16="http://schemas.microsoft.com/office/drawing/2014/main" val="3458590631"/>
                  </a:ext>
                </a:extLst>
              </a:tr>
              <a:tr h="282857">
                <a:tc>
                  <a:txBody>
                    <a:bodyPr/>
                    <a:lstStyle/>
                    <a:p>
                      <a:pPr marL="0" lvl="0" indent="0" algn="l" rtl="0">
                        <a:lnSpc>
                          <a:spcPct val="150000"/>
                        </a:lnSpc>
                        <a:spcAft>
                          <a:spcPts val="800"/>
                        </a:spcAft>
                        <a:buFont typeface="+mj-lt"/>
                        <a:buNone/>
                      </a:pPr>
                      <a:r>
                        <a:rPr lang="ga" sz="1600" b="0" i="0" u="none" kern="100" baseline="0">
                          <a:effectLst/>
                          <a:latin typeface="Arial" panose="020B0604020202020204" pitchFamily="34" charset="0"/>
                          <a:ea typeface="Calibri" panose="020F0502020204030204" pitchFamily="34" charset="0"/>
                          <a:cs typeface="Arial" panose="020B0604020202020204" pitchFamily="34" charset="0"/>
                        </a:rPr>
                        <a:t>1. Fuair mé an deis mo thuairimí a chur in iúl</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73626082"/>
                  </a:ext>
                </a:extLst>
              </a:tr>
              <a:tr h="605610">
                <a:tc>
                  <a:txBody>
                    <a:bodyPr/>
                    <a:lstStyle/>
                    <a:p>
                      <a:pPr marL="0" lvl="0" indent="0" algn="l" rtl="0">
                        <a:lnSpc>
                          <a:spcPct val="150000"/>
                        </a:lnSpc>
                        <a:spcAft>
                          <a:spcPts val="800"/>
                        </a:spcAft>
                        <a:buFont typeface="+mj-lt"/>
                        <a:buNone/>
                      </a:pPr>
                      <a:r>
                        <a:rPr lang="ga" sz="1600" b="0" i="0" u="none" kern="100" baseline="0" dirty="0">
                          <a:effectLst/>
                          <a:latin typeface="Arial" panose="020B0604020202020204" pitchFamily="34" charset="0"/>
                          <a:ea typeface="Calibri" panose="020F0502020204030204" pitchFamily="34" charset="0"/>
                          <a:cs typeface="Arial" panose="020B0604020202020204" pitchFamily="34" charset="0"/>
                        </a:rPr>
                        <a:t>2. Fuair mé mo dhóthain eolais chun cuidiú liom mo thuairimí a chur in iúl</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76860033"/>
                  </a:ext>
                </a:extLst>
              </a:tr>
              <a:tr h="282857">
                <a:tc>
                  <a:txBody>
                    <a:bodyPr/>
                    <a:lstStyle/>
                    <a:p>
                      <a:pPr marL="0" lvl="0" indent="0" algn="l" rtl="0">
                        <a:lnSpc>
                          <a:spcPct val="150000"/>
                        </a:lnSpc>
                        <a:spcAft>
                          <a:spcPts val="800"/>
                        </a:spcAft>
                        <a:buFont typeface="+mj-lt"/>
                        <a:buNone/>
                      </a:pPr>
                      <a:r>
                        <a:rPr lang="ga" sz="1600" b="0" i="0" u="none" kern="100" baseline="0">
                          <a:effectLst/>
                          <a:latin typeface="Arial" panose="020B0604020202020204" pitchFamily="34" charset="0"/>
                          <a:ea typeface="Calibri" panose="020F0502020204030204" pitchFamily="34" charset="0"/>
                          <a:cs typeface="Arial" panose="020B0604020202020204" pitchFamily="34" charset="0"/>
                        </a:rPr>
                        <a:t>3. Fuair mé tacaíocht le go n‑éistfí le mo ghuth</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075518523"/>
                  </a:ext>
                </a:extLst>
              </a:tr>
              <a:tr h="282857">
                <a:tc>
                  <a:txBody>
                    <a:bodyPr/>
                    <a:lstStyle/>
                    <a:p>
                      <a:pPr marL="0" lvl="0" indent="0" algn="l" rtl="0">
                        <a:lnSpc>
                          <a:spcPct val="150000"/>
                        </a:lnSpc>
                        <a:spcAft>
                          <a:spcPts val="800"/>
                        </a:spcAft>
                        <a:buFont typeface="+mj-lt"/>
                        <a:buNone/>
                      </a:pPr>
                      <a:r>
                        <a:rPr lang="ga" sz="1600" b="0" i="0" u="none" kern="100" baseline="0">
                          <a:effectLst/>
                          <a:latin typeface="Arial" panose="020B0604020202020204" pitchFamily="34" charset="0"/>
                          <a:ea typeface="Calibri" panose="020F0502020204030204" pitchFamily="34" charset="0"/>
                          <a:cs typeface="Arial" panose="020B0604020202020204" pitchFamily="34" charset="0"/>
                        </a:rPr>
                        <a:t>4. Thuig mé a raibh á phlé</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dirty="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80911212"/>
                  </a:ext>
                </a:extLst>
              </a:tr>
              <a:tr h="605610">
                <a:tc>
                  <a:txBody>
                    <a:bodyPr/>
                    <a:lstStyle/>
                    <a:p>
                      <a:pPr marL="0" lvl="0" indent="0" algn="l" rtl="0">
                        <a:lnSpc>
                          <a:spcPct val="150000"/>
                        </a:lnSpc>
                        <a:spcAft>
                          <a:spcPts val="800"/>
                        </a:spcAft>
                        <a:buFont typeface="+mj-lt"/>
                        <a:buNone/>
                      </a:pPr>
                      <a:r>
                        <a:rPr lang="ga" sz="1600" b="0" i="0" u="none" kern="100" baseline="0">
                          <a:effectLst/>
                          <a:latin typeface="Arial" panose="020B0604020202020204" pitchFamily="34" charset="0"/>
                          <a:ea typeface="Calibri" panose="020F0502020204030204" pitchFamily="34" charset="0"/>
                          <a:cs typeface="Arial" panose="020B0604020202020204" pitchFamily="34" charset="0"/>
                        </a:rPr>
                        <a:t>5. D’fhéadfainn mo thuairimí a chur in iúl ar bhealach ar bith ar mhaith liom</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32662337"/>
                  </a:ext>
                </a:extLst>
              </a:tr>
              <a:tr h="282857">
                <a:tc>
                  <a:txBody>
                    <a:bodyPr/>
                    <a:lstStyle/>
                    <a:p>
                      <a:pPr marL="0" lvl="0" indent="0" algn="l" rtl="0">
                        <a:lnSpc>
                          <a:spcPct val="150000"/>
                        </a:lnSpc>
                        <a:spcAft>
                          <a:spcPts val="800"/>
                        </a:spcAft>
                        <a:buFont typeface="+mj-lt"/>
                        <a:buNone/>
                      </a:pPr>
                      <a:r>
                        <a:rPr lang="ga" sz="1600" b="0" i="0" u="none" kern="100" baseline="0" dirty="0">
                          <a:effectLst/>
                          <a:latin typeface="Arial" panose="020B0604020202020204" pitchFamily="34" charset="0"/>
                          <a:ea typeface="Calibri" panose="020F0502020204030204" pitchFamily="34" charset="0"/>
                          <a:cs typeface="Arial" panose="020B0604020202020204" pitchFamily="34" charset="0"/>
                        </a:rPr>
                        <a:t>6. Bhí mo dhóthain ama agam le labhairt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rtl="0">
                        <a:lnSpc>
                          <a:spcPct val="107000"/>
                        </a:lnSpc>
                        <a:spcAft>
                          <a:spcPts val="800"/>
                        </a:spcAft>
                      </a:pPr>
                      <a:r>
                        <a:rPr lang="ga" sz="1800" b="0" i="0" u="none" kern="100" baseline="0" dirty="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72117583"/>
                  </a:ext>
                </a:extLst>
              </a:tr>
            </a:tbl>
          </a:graphicData>
        </a:graphic>
      </p:graphicFrame>
      <p:graphicFrame>
        <p:nvGraphicFramePr>
          <p:cNvPr id="21" name="Table 20">
            <a:extLst>
              <a:ext uri="{FF2B5EF4-FFF2-40B4-BE49-F238E27FC236}">
                <a16:creationId xmlns:a16="http://schemas.microsoft.com/office/drawing/2014/main" id="{F38643E2-FD71-0A80-663F-A8BD3CADFEA8}"/>
              </a:ext>
            </a:extLst>
          </p:cNvPr>
          <p:cNvGraphicFramePr>
            <a:graphicFrameLocks noGrp="1"/>
          </p:cNvGraphicFramePr>
          <p:nvPr>
            <p:extLst>
              <p:ext uri="{D42A27DB-BD31-4B8C-83A1-F6EECF244321}">
                <p14:modId xmlns:p14="http://schemas.microsoft.com/office/powerpoint/2010/main" val="2688282787"/>
              </p:ext>
            </p:extLst>
          </p:nvPr>
        </p:nvGraphicFramePr>
        <p:xfrm>
          <a:off x="1181191" y="1818136"/>
          <a:ext cx="9899525" cy="1533176"/>
        </p:xfrm>
        <a:graphic>
          <a:graphicData uri="http://schemas.openxmlformats.org/drawingml/2006/table">
            <a:tbl>
              <a:tblPr firstRow="1" firstCol="1" bandRow="1"/>
              <a:tblGrid>
                <a:gridCol w="5917954">
                  <a:extLst>
                    <a:ext uri="{9D8B030D-6E8A-4147-A177-3AD203B41FA5}">
                      <a16:colId xmlns:a16="http://schemas.microsoft.com/office/drawing/2014/main" val="2766934951"/>
                    </a:ext>
                  </a:extLst>
                </a:gridCol>
                <a:gridCol w="350808">
                  <a:extLst>
                    <a:ext uri="{9D8B030D-6E8A-4147-A177-3AD203B41FA5}">
                      <a16:colId xmlns:a16="http://schemas.microsoft.com/office/drawing/2014/main" val="686019021"/>
                    </a:ext>
                  </a:extLst>
                </a:gridCol>
                <a:gridCol w="540588">
                  <a:extLst>
                    <a:ext uri="{9D8B030D-6E8A-4147-A177-3AD203B41FA5}">
                      <a16:colId xmlns:a16="http://schemas.microsoft.com/office/drawing/2014/main" val="3707992947"/>
                    </a:ext>
                  </a:extLst>
                </a:gridCol>
                <a:gridCol w="805132">
                  <a:extLst>
                    <a:ext uri="{9D8B030D-6E8A-4147-A177-3AD203B41FA5}">
                      <a16:colId xmlns:a16="http://schemas.microsoft.com/office/drawing/2014/main" val="3411145611"/>
                    </a:ext>
                  </a:extLst>
                </a:gridCol>
                <a:gridCol w="1109932">
                  <a:extLst>
                    <a:ext uri="{9D8B030D-6E8A-4147-A177-3AD203B41FA5}">
                      <a16:colId xmlns:a16="http://schemas.microsoft.com/office/drawing/2014/main" val="4141581942"/>
                    </a:ext>
                  </a:extLst>
                </a:gridCol>
                <a:gridCol w="1175111">
                  <a:extLst>
                    <a:ext uri="{9D8B030D-6E8A-4147-A177-3AD203B41FA5}">
                      <a16:colId xmlns:a16="http://schemas.microsoft.com/office/drawing/2014/main" val="2610681157"/>
                    </a:ext>
                  </a:extLst>
                </a:gridCol>
              </a:tblGrid>
              <a:tr h="250984">
                <a:tc>
                  <a:txBody>
                    <a:bodyPr/>
                    <a:lstStyle/>
                    <a:p>
                      <a:pPr algn="l" rtl="0">
                        <a:lnSpc>
                          <a:spcPct val="107000"/>
                        </a:lnSpc>
                        <a:spcAft>
                          <a:spcPts val="800"/>
                        </a:spcAft>
                      </a:pPr>
                      <a:r>
                        <a:rPr lang="ga" sz="1600" b="1" i="0" u="none" kern="100" baseline="0" dirty="0">
                          <a:solidFill>
                            <a:srgbClr val="FFFFFF"/>
                          </a:solidFill>
                          <a:effectLst/>
                          <a:latin typeface="Arial" panose="020B0604020202020204" pitchFamily="34" charset="0"/>
                          <a:ea typeface="Calibri" panose="020F0502020204030204" pitchFamily="34" charset="0"/>
                          <a:cs typeface="Arial" panose="020B0604020202020204" pitchFamily="34" charset="0"/>
                        </a:rPr>
                        <a:t>SPÁS</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rtl="0">
                        <a:lnSpc>
                          <a:spcPct val="107000"/>
                        </a:lnSpc>
                        <a:spcAft>
                          <a:spcPts val="800"/>
                        </a:spcAft>
                      </a:pPr>
                      <a:r>
                        <a:rPr lang="ga" sz="1600" b="0" i="0" u="none" kern="100" baseline="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tc>
                  <a:txBody>
                    <a:bodyPr/>
                    <a:lstStyle/>
                    <a:p>
                      <a:pPr algn="ctr" rtl="0">
                        <a:lnSpc>
                          <a:spcPct val="107000"/>
                        </a:lnSpc>
                        <a:spcAft>
                          <a:spcPts val="800"/>
                        </a:spcAft>
                      </a:pPr>
                      <a:r>
                        <a:rPr lang="ga" sz="1600" b="0" i="0" u="none" kern="100" baseline="0" dirty="0">
                          <a:solidFill>
                            <a:srgbClr val="FFFFFF"/>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ga" sz="1600" b="1" i="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9999"/>
                    </a:solidFill>
                  </a:tcPr>
                </a:tc>
                <a:extLst>
                  <a:ext uri="{0D108BD9-81ED-4DB2-BD59-A6C34878D82A}">
                    <a16:rowId xmlns:a16="http://schemas.microsoft.com/office/drawing/2014/main" val="3912137451"/>
                  </a:ext>
                </a:extLst>
              </a:tr>
              <a:tr h="280739">
                <a:tc>
                  <a:txBody>
                    <a:bodyPr/>
                    <a:lstStyle/>
                    <a:p>
                      <a:pPr marL="0" lvl="0" indent="0" algn="l" rtl="0">
                        <a:lnSpc>
                          <a:spcPct val="150000"/>
                        </a:lnSpc>
                        <a:spcAft>
                          <a:spcPts val="800"/>
                        </a:spcAft>
                        <a:buFont typeface="+mj-lt"/>
                        <a:buNone/>
                      </a:pPr>
                      <a:r>
                        <a:rPr lang="ga" sz="1600" b="0" i="0" u="none" kern="100" baseline="0">
                          <a:effectLst/>
                          <a:latin typeface="Arial" panose="020B0604020202020204" pitchFamily="34" charset="0"/>
                          <a:ea typeface="Calibri" panose="020F0502020204030204" pitchFamily="34" charset="0"/>
                          <a:cs typeface="Arial" panose="020B0604020202020204" pitchFamily="34" charset="0"/>
                        </a:rPr>
                        <a:t>1. Éisteadh liom</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1834150240"/>
                  </a:ext>
                </a:extLst>
              </a:tr>
              <a:tr h="73273">
                <a:tc>
                  <a:txBody>
                    <a:bodyPr/>
                    <a:lstStyle/>
                    <a:p>
                      <a:pPr marL="0" lvl="0" indent="0" algn="l" rtl="0">
                        <a:lnSpc>
                          <a:spcPct val="150000"/>
                        </a:lnSpc>
                        <a:spcAft>
                          <a:spcPts val="800"/>
                        </a:spcAft>
                        <a:buFont typeface="+mj-lt"/>
                        <a:buNone/>
                      </a:pPr>
                      <a:r>
                        <a:rPr lang="ga" sz="1600" b="0" i="0" u="none" kern="100" baseline="0" dirty="0">
                          <a:effectLst/>
                          <a:latin typeface="Arial" panose="020B0604020202020204" pitchFamily="34" charset="0"/>
                          <a:ea typeface="Calibri" panose="020F0502020204030204" pitchFamily="34" charset="0"/>
                          <a:cs typeface="Arial" panose="020B0604020202020204" pitchFamily="34" charset="0"/>
                        </a:rPr>
                        <a:t>2. Bhí mé ar mo chompord agus mé ag cur mo thuairimí in iúl</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625168299"/>
                  </a:ext>
                </a:extLst>
              </a:tr>
              <a:tr h="37270">
                <a:tc>
                  <a:txBody>
                    <a:bodyPr/>
                    <a:lstStyle/>
                    <a:p>
                      <a:pPr marL="0" lvl="0" indent="0" algn="l" rtl="0">
                        <a:lnSpc>
                          <a:spcPct val="150000"/>
                        </a:lnSpc>
                        <a:spcAft>
                          <a:spcPts val="800"/>
                        </a:spcAft>
                        <a:buFont typeface="+mj-lt"/>
                        <a:buNone/>
                      </a:pPr>
                      <a:r>
                        <a:rPr lang="ga" sz="1600" b="0" i="0" u="none" kern="100" baseline="0" dirty="0">
                          <a:effectLst/>
                          <a:latin typeface="Arial" panose="020B0604020202020204" pitchFamily="34" charset="0"/>
                          <a:ea typeface="Calibri" panose="020F0502020204030204" pitchFamily="34" charset="0"/>
                          <a:cs typeface="Arial" panose="020B0604020202020204" pitchFamily="34" charset="0"/>
                        </a:rPr>
                        <a:t>3. Bhí mé ar mo chompord le linn dom mo thuairim a chur in iúl</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874147534"/>
                  </a:ext>
                </a:extLst>
              </a:tr>
              <a:tr h="280739">
                <a:tc>
                  <a:txBody>
                    <a:bodyPr/>
                    <a:lstStyle/>
                    <a:p>
                      <a:pPr marL="0" lvl="0" indent="0" algn="l" rtl="0">
                        <a:lnSpc>
                          <a:spcPct val="150000"/>
                        </a:lnSpc>
                        <a:spcAft>
                          <a:spcPts val="800"/>
                        </a:spcAft>
                        <a:buFont typeface="+mj-lt"/>
                        <a:buNone/>
                      </a:pPr>
                      <a:r>
                        <a:rPr lang="ga" sz="1600" b="0" i="0" u="none" kern="100" baseline="0" dirty="0">
                          <a:effectLst/>
                          <a:latin typeface="Arial" panose="020B0604020202020204" pitchFamily="34" charset="0"/>
                          <a:ea typeface="Calibri" panose="020F0502020204030204" pitchFamily="34" charset="0"/>
                          <a:cs typeface="Arial" panose="020B0604020202020204" pitchFamily="34" charset="0"/>
                        </a:rPr>
                        <a:t>4. Cuireadh go leor guthanna éagsúla san áireamh</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tc>
                  <a:txBody>
                    <a:bodyPr/>
                    <a:lstStyle/>
                    <a:p>
                      <a:pPr marL="0" indent="0" algn="l" rtl="0">
                        <a:lnSpc>
                          <a:spcPct val="107000"/>
                        </a:lnSpc>
                        <a:spcAft>
                          <a:spcPts val="800"/>
                        </a:spcAft>
                        <a:buFont typeface="+mj-lt"/>
                        <a:buNone/>
                      </a:pPr>
                      <a:r>
                        <a:rPr lang="ga" sz="1800" b="0" i="0" u="none" kern="100" baseline="0" dirty="0">
                          <a:effectLst/>
                          <a:latin typeface="Calibri" panose="020F050202020403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tcPr>
                </a:tc>
                <a:extLst>
                  <a:ext uri="{0D108BD9-81ED-4DB2-BD59-A6C34878D82A}">
                    <a16:rowId xmlns:a16="http://schemas.microsoft.com/office/drawing/2014/main" val="3963267131"/>
                  </a:ext>
                </a:extLst>
              </a:tr>
            </a:tbl>
          </a:graphicData>
        </a:graphic>
      </p:graphicFrame>
    </p:spTree>
    <p:extLst>
      <p:ext uri="{BB962C8B-B14F-4D97-AF65-F5344CB8AC3E}">
        <p14:creationId xmlns:p14="http://schemas.microsoft.com/office/powerpoint/2010/main" val="152837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xit" presetSubtype="0" fill="hold" nodeType="clickEffect">
                                  <p:stCondLst>
                                    <p:cond delay="0"/>
                                  </p:stCondLst>
                                  <p:childTnLst>
                                    <p:animEffect transition="out" filter="fade">
                                      <p:cBhvr>
                                        <p:cTn id="10" dur="1000"/>
                                        <p:tgtEl>
                                          <p:spTgt spid="2"/>
                                        </p:tgtEl>
                                      </p:cBhvr>
                                    </p:animEffect>
                                    <p:anim calcmode="lin" valueType="num">
                                      <p:cBhvr>
                                        <p:cTn id="11" dur="1000"/>
                                        <p:tgtEl>
                                          <p:spTgt spid="2"/>
                                        </p:tgtEl>
                                        <p:attrNameLst>
                                          <p:attrName>ppt_x</p:attrName>
                                        </p:attrNameLst>
                                      </p:cBhvr>
                                      <p:tavLst>
                                        <p:tav tm="0">
                                          <p:val>
                                            <p:strVal val="ppt_x"/>
                                          </p:val>
                                        </p:tav>
                                        <p:tav tm="100000">
                                          <p:val>
                                            <p:strVal val="ppt_x"/>
                                          </p:val>
                                        </p:tav>
                                      </p:tavLst>
                                    </p:anim>
                                    <p:anim calcmode="lin" valueType="num">
                                      <p:cBhvr>
                                        <p:cTn id="12" dur="1000"/>
                                        <p:tgtEl>
                                          <p:spTgt spid="2"/>
                                        </p:tgtEl>
                                        <p:attrNameLst>
                                          <p:attrName>ppt_y</p:attrName>
                                        </p:attrNameLst>
                                      </p:cBhvr>
                                      <p:tavLst>
                                        <p:tav tm="0">
                                          <p:val>
                                            <p:strVal val="ppt_y"/>
                                          </p:val>
                                        </p:tav>
                                        <p:tav tm="100000">
                                          <p:val>
                                            <p:strVal val="ppt_y+.1"/>
                                          </p:val>
                                        </p:tav>
                                      </p:tavLst>
                                    </p:anim>
                                    <p:set>
                                      <p:cBhvr>
                                        <p:cTn id="13" dur="1" fill="hold">
                                          <p:stCondLst>
                                            <p:cond delay="999"/>
                                          </p:stCondLst>
                                        </p:cTn>
                                        <p:tgtEl>
                                          <p:spTgt spid="2"/>
                                        </p:tgtEl>
                                        <p:attrNameLst>
                                          <p:attrName>style.visibility</p:attrName>
                                        </p:attrNameLst>
                                      </p:cBhvr>
                                      <p:to>
                                        <p:strVal val="hidden"/>
                                      </p:to>
                                    </p:set>
                                  </p:childTnLst>
                                </p:cTn>
                              </p:par>
                              <p:par>
                                <p:cTn id="14" presetID="42" presetClass="entr" presetSubtype="0"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fade">
                                      <p:cBhvr>
                                        <p:cTn id="16" dur="1000"/>
                                        <p:tgtEl>
                                          <p:spTgt spid="23"/>
                                        </p:tgtEl>
                                      </p:cBhvr>
                                    </p:animEffect>
                                    <p:anim calcmode="lin" valueType="num">
                                      <p:cBhvr>
                                        <p:cTn id="17" dur="1000" fill="hold"/>
                                        <p:tgtEl>
                                          <p:spTgt spid="23"/>
                                        </p:tgtEl>
                                        <p:attrNameLst>
                                          <p:attrName>ppt_x</p:attrName>
                                        </p:attrNameLst>
                                      </p:cBhvr>
                                      <p:tavLst>
                                        <p:tav tm="0">
                                          <p:val>
                                            <p:strVal val="#ppt_x"/>
                                          </p:val>
                                        </p:tav>
                                        <p:tav tm="100000">
                                          <p:val>
                                            <p:strVal val="#ppt_x"/>
                                          </p:val>
                                        </p:tav>
                                      </p:tavLst>
                                    </p:anim>
                                    <p:anim calcmode="lin" valueType="num">
                                      <p:cBhvr>
                                        <p:cTn id="18" dur="1000" fill="hold"/>
                                        <p:tgtEl>
                                          <p:spTgt spid="23"/>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D3A1C0-9459-4684-4FED-F380ADB344F9}"/>
              </a:ext>
            </a:extLst>
          </p:cNvPr>
          <p:cNvSpPr/>
          <p:nvPr/>
        </p:nvSpPr>
        <p:spPr>
          <a:xfrm>
            <a:off x="10301288" y="5589870"/>
            <a:ext cx="1400382" cy="6739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11" name="Title 1">
            <a:extLst>
              <a:ext uri="{FF2B5EF4-FFF2-40B4-BE49-F238E27FC236}">
                <a16:creationId xmlns:a16="http://schemas.microsoft.com/office/drawing/2014/main" id="{D5E357CA-2F2F-5D44-BDF6-85F7DE6B4E18}"/>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4000" b="1" i="0" u="none" baseline="0">
                <a:latin typeface="Arial" panose="020B0604020202020204" pitchFamily="34" charset="0"/>
                <a:ea typeface="Arial" panose="020B0604020202020204" pitchFamily="34" charset="0"/>
                <a:cs typeface="Arial" panose="020B0604020202020204" pitchFamily="34" charset="0"/>
              </a:rPr>
              <a:t>Gníomhaíocht 9: Ualach ó na hárais</a:t>
            </a:r>
          </a:p>
        </p:txBody>
      </p:sp>
      <p:pic>
        <p:nvPicPr>
          <p:cNvPr id="12" name="Picture 11" descr="Cruth, cearnóg&#10;&#10;Cur síos a gineadh go huathoibríoch">
            <a:extLst>
              <a:ext uri="{FF2B5EF4-FFF2-40B4-BE49-F238E27FC236}">
                <a16:creationId xmlns:a16="http://schemas.microsoft.com/office/drawing/2014/main" id="{112B2D2F-B17F-53E8-C779-1FFEDB1C1E08}"/>
              </a:ext>
            </a:extLst>
          </p:cNvPr>
          <p:cNvPicPr>
            <a:picLocks noChangeAspect="1"/>
          </p:cNvPicPr>
          <p:nvPr/>
        </p:nvPicPr>
        <p:blipFill>
          <a:blip r:embed="rId3"/>
          <a:stretch>
            <a:fillRect/>
          </a:stretch>
        </p:blipFill>
        <p:spPr>
          <a:xfrm>
            <a:off x="853090" y="1306813"/>
            <a:ext cx="10494577" cy="92787"/>
          </a:xfrm>
          <a:prstGeom prst="rect">
            <a:avLst/>
          </a:prstGeom>
        </p:spPr>
      </p:pic>
      <p:grpSp>
        <p:nvGrpSpPr>
          <p:cNvPr id="5" name="Group 4">
            <a:extLst>
              <a:ext uri="{FF2B5EF4-FFF2-40B4-BE49-F238E27FC236}">
                <a16:creationId xmlns:a16="http://schemas.microsoft.com/office/drawing/2014/main" id="{73189C73-D3BA-5380-A63C-09326803F00C}"/>
              </a:ext>
            </a:extLst>
          </p:cNvPr>
          <p:cNvGrpSpPr/>
          <p:nvPr/>
        </p:nvGrpSpPr>
        <p:grpSpPr>
          <a:xfrm>
            <a:off x="853091" y="1616410"/>
            <a:ext cx="10594229" cy="4832092"/>
            <a:chOff x="853091" y="1616410"/>
            <a:chExt cx="10594229" cy="4832092"/>
          </a:xfrm>
        </p:grpSpPr>
        <p:sp>
          <p:nvSpPr>
            <p:cNvPr id="10" name="TextBox 9">
              <a:extLst>
                <a:ext uri="{FF2B5EF4-FFF2-40B4-BE49-F238E27FC236}">
                  <a16:creationId xmlns:a16="http://schemas.microsoft.com/office/drawing/2014/main" id="{E2ACDB4A-18B4-9526-A67F-6E3C001E8A47}"/>
                </a:ext>
              </a:extLst>
            </p:cNvPr>
            <p:cNvSpPr txBox="1"/>
            <p:nvPr/>
          </p:nvSpPr>
          <p:spPr>
            <a:xfrm>
              <a:off x="853091" y="1616410"/>
              <a:ext cx="7303357" cy="4832092"/>
            </a:xfrm>
            <a:prstGeom prst="rect">
              <a:avLst/>
            </a:prstGeom>
            <a:noFill/>
          </p:spPr>
          <p:txBody>
            <a:bodyPr wrap="square" rtlCol="0">
              <a:normAutofit fontScale="92500" lnSpcReduction="10000"/>
            </a:bodyPr>
            <a:lstStyle/>
            <a:p>
              <a:pPr algn="l"/>
              <a:r>
                <a:rPr lang="ga" sz="2200" b="0" i="0" u="none" baseline="0">
                  <a:latin typeface="Arial" panose="020B0604020202020204" pitchFamily="34" charset="0"/>
                  <a:ea typeface="Arial" panose="020B0604020202020204" pitchFamily="34" charset="0"/>
                  <a:cs typeface="Arial" panose="020B0604020202020204" pitchFamily="34" charset="0"/>
                </a:rPr>
                <a:t>Samhlaigh go raibh mála ann do d’eispéiris amháin agus don mhéid ar fad atá foghlamtha agat faoi na hárais Máithreacha agus Naíonán agus faoi institiúidí stairiúla eile le linn na n‑aonad seo.  </a:t>
              </a:r>
            </a:p>
            <a:p>
              <a:endParaRPr lang="ga" sz="2200" dirty="0">
                <a:latin typeface="Arial" panose="020B0604020202020204" pitchFamily="34" charset="0"/>
                <a:cs typeface="Arial" panose="020B0604020202020204" pitchFamily="34" charset="0"/>
              </a:endParaRPr>
            </a:p>
            <a:p>
              <a:pPr algn="l"/>
              <a:r>
                <a:rPr lang="ga" sz="2200" b="0" i="0" u="none" baseline="0">
                  <a:latin typeface="Arial" panose="020B0604020202020204" pitchFamily="34" charset="0"/>
                  <a:ea typeface="Arial" panose="020B0604020202020204" pitchFamily="34" charset="0"/>
                  <a:cs typeface="Arial" panose="020B0604020202020204" pitchFamily="34" charset="0"/>
                </a:rPr>
                <a:t>Samhlaigh do mhála a phacáil le focail, íomhánna, siombailí a léiríonn an t‑eolas, na scileanna, na luachanna agus na heispéiris atá tú ag iarraidh a choinneáil.  </a:t>
              </a:r>
            </a:p>
            <a:p>
              <a:endParaRPr lang="ga" sz="2200" dirty="0">
                <a:latin typeface="Arial" panose="020B0604020202020204" pitchFamily="34" charset="0"/>
                <a:cs typeface="Arial" panose="020B0604020202020204" pitchFamily="34" charset="0"/>
              </a:endParaRPr>
            </a:p>
            <a:p>
              <a:pPr algn="l"/>
              <a:r>
                <a:rPr lang="ga" sz="2200" b="0" i="0" u="none" baseline="0">
                  <a:latin typeface="Arial" panose="020B0604020202020204" pitchFamily="34" charset="0"/>
                  <a:ea typeface="Arial" panose="020B0604020202020204" pitchFamily="34" charset="0"/>
                  <a:cs typeface="Arial" panose="020B0604020202020204" pitchFamily="34" charset="0"/>
                </a:rPr>
                <a:t>Samhlaigh go bhfuil tú ag cur na rudaí gur mhaith leat a fhágáil i do dhiaidh (seansmaointe, míthuiscintí, meonta, creidimh nó amanna deacra) ar an talamh taobh leis an mála agus go bhfuil tú ag siúl leat dá n‑uireasa.</a:t>
              </a:r>
            </a:p>
            <a:p>
              <a:endParaRPr lang="ga" sz="2200" dirty="0">
                <a:latin typeface="Arial" panose="020B0604020202020204" pitchFamily="34" charset="0"/>
                <a:cs typeface="Arial" panose="020B0604020202020204" pitchFamily="34" charset="0"/>
              </a:endParaRPr>
            </a:p>
            <a:p>
              <a:pPr algn="l"/>
              <a:r>
                <a:rPr lang="ga" sz="2200" b="0" i="0" u="none" baseline="0">
                  <a:latin typeface="Arial" panose="020B0604020202020204" pitchFamily="34" charset="0"/>
                  <a:ea typeface="Arial" panose="020B0604020202020204" pitchFamily="34" charset="0"/>
                  <a:cs typeface="Arial" panose="020B0604020202020204" pitchFamily="34" charset="0"/>
                </a:rPr>
                <a:t>Samhlaigh go bhfuil tú ag fágáil an ranga leis an mála seo ar do dhroim. </a:t>
              </a:r>
            </a:p>
          </p:txBody>
        </p:sp>
        <p:pic>
          <p:nvPicPr>
            <p:cNvPr id="2" name="Graphic 1" descr="Backpack outline">
              <a:extLst>
                <a:ext uri="{FF2B5EF4-FFF2-40B4-BE49-F238E27FC236}">
                  <a16:creationId xmlns:a16="http://schemas.microsoft.com/office/drawing/2014/main" id="{6F26D249-22EF-F74A-A745-7FB607D403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58995" y="2462862"/>
              <a:ext cx="3088325" cy="3088325"/>
            </a:xfrm>
            <a:prstGeom prst="rect">
              <a:avLst/>
            </a:prstGeom>
          </p:spPr>
        </p:pic>
      </p:grpSp>
    </p:spTree>
    <p:extLst>
      <p:ext uri="{BB962C8B-B14F-4D97-AF65-F5344CB8AC3E}">
        <p14:creationId xmlns:p14="http://schemas.microsoft.com/office/powerpoint/2010/main" val="2306526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C5BAE-D03F-098B-32D3-B566BE14DFAE}"/>
              </a:ext>
            </a:extLst>
          </p:cNvPr>
          <p:cNvSpPr>
            <a:spLocks noGrp="1"/>
          </p:cNvSpPr>
          <p:nvPr>
            <p:ph type="title"/>
          </p:nvPr>
        </p:nvSpPr>
        <p:spPr>
          <a:xfrm>
            <a:off x="853090" y="165616"/>
            <a:ext cx="10515600" cy="1325563"/>
          </a:xfrm>
        </p:spPr>
        <p:txBody>
          <a:bodyPr>
            <a:normAutofit/>
          </a:bodyPr>
          <a:lstStyle/>
          <a:p>
            <a:pPr algn="l" rtl="0"/>
            <a:r>
              <a:rPr lang="ga" sz="4000" b="1" i="0" u="none" baseline="0" dirty="0">
                <a:latin typeface="Arial" panose="020B0604020202020204" pitchFamily="34" charset="0"/>
                <a:ea typeface="Arial" panose="020B0604020202020204" pitchFamily="34" charset="0"/>
                <a:cs typeface="Arial" panose="020B0604020202020204" pitchFamily="34" charset="0"/>
              </a:rPr>
              <a:t>Aonad 2: Imlíne</a:t>
            </a:r>
          </a:p>
        </p:txBody>
      </p:sp>
      <p:graphicFrame>
        <p:nvGraphicFramePr>
          <p:cNvPr id="5" name="Table 4">
            <a:extLst>
              <a:ext uri="{FF2B5EF4-FFF2-40B4-BE49-F238E27FC236}">
                <a16:creationId xmlns:a16="http://schemas.microsoft.com/office/drawing/2014/main" id="{B46B542B-F0A7-3370-58C4-1DF91778248C}"/>
              </a:ext>
            </a:extLst>
          </p:cNvPr>
          <p:cNvGraphicFramePr>
            <a:graphicFrameLocks noGrp="1"/>
          </p:cNvGraphicFramePr>
          <p:nvPr>
            <p:extLst>
              <p:ext uri="{D42A27DB-BD31-4B8C-83A1-F6EECF244321}">
                <p14:modId xmlns:p14="http://schemas.microsoft.com/office/powerpoint/2010/main" val="2533418397"/>
              </p:ext>
            </p:extLst>
          </p:nvPr>
        </p:nvGraphicFramePr>
        <p:xfrm>
          <a:off x="823310" y="1193683"/>
          <a:ext cx="10421838" cy="5311852"/>
        </p:xfrm>
        <a:graphic>
          <a:graphicData uri="http://schemas.openxmlformats.org/drawingml/2006/table">
            <a:tbl>
              <a:tblPr firstRow="1" firstCol="1" lastRow="1" lastCol="1" bandRow="1" bandCol="1">
                <a:tableStyleId>{5C22544A-7EE6-4342-B048-85BDC9FD1C3A}</a:tableStyleId>
              </a:tblPr>
              <a:tblGrid>
                <a:gridCol w="1166664">
                  <a:extLst>
                    <a:ext uri="{9D8B030D-6E8A-4147-A177-3AD203B41FA5}">
                      <a16:colId xmlns:a16="http://schemas.microsoft.com/office/drawing/2014/main" val="2999478016"/>
                    </a:ext>
                  </a:extLst>
                </a:gridCol>
                <a:gridCol w="1535502">
                  <a:extLst>
                    <a:ext uri="{9D8B030D-6E8A-4147-A177-3AD203B41FA5}">
                      <a16:colId xmlns:a16="http://schemas.microsoft.com/office/drawing/2014/main" val="2857633840"/>
                    </a:ext>
                  </a:extLst>
                </a:gridCol>
                <a:gridCol w="1735612">
                  <a:extLst>
                    <a:ext uri="{9D8B030D-6E8A-4147-A177-3AD203B41FA5}">
                      <a16:colId xmlns:a16="http://schemas.microsoft.com/office/drawing/2014/main" val="992399321"/>
                    </a:ext>
                  </a:extLst>
                </a:gridCol>
                <a:gridCol w="5984060">
                  <a:extLst>
                    <a:ext uri="{9D8B030D-6E8A-4147-A177-3AD203B41FA5}">
                      <a16:colId xmlns:a16="http://schemas.microsoft.com/office/drawing/2014/main" val="358161753"/>
                    </a:ext>
                  </a:extLst>
                </a:gridCol>
              </a:tblGrid>
              <a:tr h="472310">
                <a:tc>
                  <a:txBody>
                    <a:bodyPr/>
                    <a:lstStyle/>
                    <a:p>
                      <a:pPr marL="50165" lvl="0" algn="l" rtl="0">
                        <a:lnSpc>
                          <a:spcPct val="100000"/>
                        </a:lnSpc>
                        <a:spcBef>
                          <a:spcPts val="5"/>
                        </a:spcBef>
                        <a:spcAft>
                          <a:spcPts val="0"/>
                        </a:spcAft>
                        <a:buNone/>
                      </a:pPr>
                      <a:r>
                        <a:rPr lang="ga" sz="1600" b="1" i="0" u="none" spc="-20"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Sleamhnán</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rtl="0">
                        <a:lnSpc>
                          <a:spcPct val="100000"/>
                        </a:lnSpc>
                        <a:spcBef>
                          <a:spcPts val="405"/>
                        </a:spcBef>
                        <a:spcAft>
                          <a:spcPts val="0"/>
                        </a:spcAft>
                        <a:buNone/>
                      </a:pPr>
                      <a:r>
                        <a:rPr lang="ga" sz="1600" b="1" i="0" u="none"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Uimhir na Gníomhaíochta</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rtl="0">
                        <a:lnSpc>
                          <a:spcPct val="100000"/>
                        </a:lnSpc>
                        <a:spcBef>
                          <a:spcPts val="405"/>
                        </a:spcBef>
                        <a:spcAft>
                          <a:spcPts val="0"/>
                        </a:spcAft>
                        <a:buNone/>
                      </a:pPr>
                      <a:r>
                        <a:rPr lang="ga" sz="1600" b="1" i="0" u="none"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Ainm na Gníomhaíochta</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a:solidFill>
                        <a:srgbClr val="147437"/>
                      </a:solidFill>
                    </a:lnB>
                    <a:solidFill>
                      <a:srgbClr val="147437"/>
                    </a:solidFill>
                  </a:tcPr>
                </a:tc>
                <a:tc>
                  <a:txBody>
                    <a:bodyPr/>
                    <a:lstStyle/>
                    <a:p>
                      <a:pPr marL="44450" marR="0" lvl="0" indent="0" algn="l" defTabSz="914400" rtl="0" eaLnBrk="1" fontAlgn="auto" latinLnBrk="0" hangingPunct="1">
                        <a:lnSpc>
                          <a:spcPct val="100000"/>
                        </a:lnSpc>
                        <a:spcBef>
                          <a:spcPts val="405"/>
                        </a:spcBef>
                        <a:spcAft>
                          <a:spcPts val="0"/>
                        </a:spcAft>
                        <a:buClrTx/>
                        <a:buSzTx/>
                        <a:buFontTx/>
                        <a:buNone/>
                        <a:tabLst/>
                        <a:defRPr/>
                      </a:pPr>
                      <a:r>
                        <a:rPr lang="ga" sz="1600" b="1" i="0" u="none"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Cur síos</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solidFill>
                      <a:srgbClr val="147437"/>
                    </a:solidFill>
                  </a:tcPr>
                </a:tc>
                <a:extLst>
                  <a:ext uri="{0D108BD9-81ED-4DB2-BD59-A6C34878D82A}">
                    <a16:rowId xmlns:a16="http://schemas.microsoft.com/office/drawing/2014/main" val="1063308803"/>
                  </a:ext>
                </a:extLst>
              </a:tr>
              <a:tr h="619907">
                <a:tc>
                  <a:txBody>
                    <a:bodyPr/>
                    <a:lstStyle/>
                    <a:p>
                      <a:pPr algn="l" rtl="0">
                        <a:lnSpc>
                          <a:spcPct val="100000"/>
                        </a:lnSpc>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3</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44450" marR="83820" algn="l" rtl="0">
                        <a:lnSpc>
                          <a:spcPct val="100000"/>
                        </a:lnSpc>
                        <a:spcBef>
                          <a:spcPts val="405"/>
                        </a:spcBef>
                        <a:spcAft>
                          <a:spcPts val="0"/>
                        </a:spcAft>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1</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44450" marR="0" lvl="0" indent="0" algn="l" defTabSz="914400" rtl="0" eaLnBrk="1" fontAlgn="auto" latinLnBrk="0" hangingPunct="1">
                        <a:lnSpc>
                          <a:spcPct val="100000"/>
                        </a:lnSpc>
                        <a:spcBef>
                          <a:spcPts val="405"/>
                        </a:spcBef>
                        <a:spcAft>
                          <a:spcPts val="0"/>
                        </a:spcAft>
                        <a:buClrTx/>
                        <a:buSzTx/>
                        <a:buFontTx/>
                        <a:buNone/>
                        <a:tabLst/>
                        <a:defRPr/>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“…gar don chnámh…”</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44450" lvl="0" algn="l" rtl="0">
                        <a:lnSpc>
                          <a:spcPct val="100000"/>
                        </a:lnSpc>
                        <a:spcBef>
                          <a:spcPts val="405"/>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Achoimre/athnuachan ar chearta an duine | Cás-staidéar ar eispéireas mná amháin in áras Máithreacha agus Naíonán (ionchur an mhúinteora, gearrthóg físe,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201668205"/>
                  </a:ext>
                </a:extLst>
              </a:tr>
              <a:tr h="413271">
                <a:tc>
                  <a:txBody>
                    <a:bodyPr/>
                    <a:lstStyle/>
                    <a:p>
                      <a:pPr algn="l" rtl="0">
                        <a:lnSpc>
                          <a:spcPct val="100000"/>
                        </a:lnSpc>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4</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noFill/>
                  </a:tcPr>
                </a:tc>
                <a:tc>
                  <a:txBody>
                    <a:bodyPr/>
                    <a:lstStyle/>
                    <a:p>
                      <a:pPr marL="44450" marR="83820" algn="l" rtl="0">
                        <a:lnSpc>
                          <a:spcPct val="100000"/>
                        </a:lnSpc>
                        <a:spcBef>
                          <a:spcPts val="405"/>
                        </a:spcBef>
                        <a:spcAft>
                          <a:spcPts val="0"/>
                        </a:spcAft>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2</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noFill/>
                  </a:tcPr>
                </a:tc>
                <a:tc>
                  <a:txBody>
                    <a:bodyPr/>
                    <a:lstStyle/>
                    <a:p>
                      <a:pPr marL="44450" marR="0" lvl="0" indent="0" algn="l" defTabSz="914400" rtl="0" eaLnBrk="1" fontAlgn="auto" latinLnBrk="0" hangingPunct="1">
                        <a:lnSpc>
                          <a:spcPct val="100000"/>
                        </a:lnSpc>
                        <a:spcBef>
                          <a:spcPts val="405"/>
                        </a:spcBef>
                        <a:spcAft>
                          <a:spcPts val="0"/>
                        </a:spcAft>
                        <a:buClrTx/>
                        <a:buSzTx/>
                        <a:buFontTx/>
                        <a:buNone/>
                        <a:tabLst/>
                        <a:defRPr/>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Baile a fhágáil</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a:solidFill>
                        <a:srgbClr val="147437"/>
                      </a:solidFill>
                    </a:lnB>
                    <a:noFill/>
                  </a:tcPr>
                </a:tc>
                <a:tc>
                  <a:txBody>
                    <a:bodyPr/>
                    <a:lstStyle/>
                    <a:p>
                      <a:pPr marL="44450" lvl="0" algn="l" rtl="0">
                        <a:lnSpc>
                          <a:spcPct val="100000"/>
                        </a:lnSpc>
                        <a:spcBef>
                          <a:spcPts val="405"/>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Conairí amach do pháistí chun árais Máithreacha agus Naíonán a fhágáil (ionchur an mhúinteora)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74074852"/>
                  </a:ext>
                </a:extLst>
              </a:tr>
              <a:tr h="413271">
                <a:tc>
                  <a:txBody>
                    <a:bodyPr/>
                    <a:lstStyle/>
                    <a:p>
                      <a:pPr algn="l" rtl="0">
                        <a:lnSpc>
                          <a:spcPct val="100000"/>
                        </a:lnSpc>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5</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marR="154940" algn="l" rtl="0">
                        <a:lnSpc>
                          <a:spcPct val="100000"/>
                        </a:lnSpc>
                        <a:spcBef>
                          <a:spcPts val="510"/>
                        </a:spcBef>
                        <a:spcAft>
                          <a:spcPts val="0"/>
                        </a:spcAft>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3</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“Ag an am an dtuigeann tú…”</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Cás-staidéar ar an tionchar a bhí ag an mbreith agus ag uchtú páistí na máthar uirthi féin (gearrthóg físe, obair i mbeirteanna,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4070345607"/>
                  </a:ext>
                </a:extLst>
              </a:tr>
              <a:tr h="741046">
                <a:tc>
                  <a:txBody>
                    <a:bodyPr/>
                    <a:lstStyle/>
                    <a:p>
                      <a:pPr algn="l" rtl="0">
                        <a:lnSpc>
                          <a:spcPct val="100000"/>
                        </a:lnSpc>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6</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marR="154940" algn="l" rtl="0">
                        <a:lnSpc>
                          <a:spcPct val="100000"/>
                        </a:lnSpc>
                        <a:spcBef>
                          <a:spcPts val="510"/>
                        </a:spcBef>
                        <a:spcAft>
                          <a:spcPts val="0"/>
                        </a:spcAft>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4</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Coinbhinsiún na Náisiún Aontaithe um Chearta an Linbh</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Coinbhinsiún na Náisiún Aontaithe um Chearta an Linbh (obair i mbeirteanna)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563924854"/>
                  </a:ext>
                </a:extLst>
              </a:tr>
              <a:tr h="619907">
                <a:tc>
                  <a:txBody>
                    <a:bodyPr/>
                    <a:lstStyle/>
                    <a:p>
                      <a:pPr lvl="0" algn="l" rtl="0">
                        <a:lnSpc>
                          <a:spcPct val="100000"/>
                        </a:lnSpc>
                        <a:buNone/>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7</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5</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Riachtanais nár sásaíodh, drochmheas, séanta</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Cás-staidéar ar an tionchar a bhí ag cearta an duine ar dhuine a uachtaíodh ó áras máithreacha agus naíonán (gearrthóg físe, obair i mbeirteanna,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26177801"/>
                  </a:ext>
                </a:extLst>
              </a:tr>
              <a:tr h="619907">
                <a:tc>
                  <a:txBody>
                    <a:bodyPr/>
                    <a:lstStyle/>
                    <a:p>
                      <a:pPr lvl="0" algn="l" rtl="0">
                        <a:lnSpc>
                          <a:spcPct val="100000"/>
                        </a:lnSpc>
                        <a:buNone/>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8</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6</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Ainm, náisiúntacht, aitheantas</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Machnamh ar chearta UNCRC ar leith maidir le daoine a uchtaíodh ó na hárais Máithreacha agus Naíonán (obair aonair agus i mbeirteanna,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944890819"/>
                  </a:ext>
                </a:extLst>
              </a:tr>
              <a:tr h="413271">
                <a:tc>
                  <a:txBody>
                    <a:bodyPr/>
                    <a:lstStyle/>
                    <a:p>
                      <a:pPr lvl="0" algn="l" rtl="0">
                        <a:lnSpc>
                          <a:spcPct val="100000"/>
                        </a:lnSpc>
                        <a:buNone/>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10</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7</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“…ionas go…”?</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Machnamh ar an tábhacht le foghlaim faoi institiúidí stairiúla na hÉireann (smaoinigh-péireáil-roinn,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030258074"/>
                  </a:ext>
                </a:extLst>
              </a:tr>
              <a:tr h="433147">
                <a:tc>
                  <a:txBody>
                    <a:bodyPr/>
                    <a:lstStyle/>
                    <a:p>
                      <a:pPr lvl="0" algn="l" rtl="0">
                        <a:lnSpc>
                          <a:spcPct val="100000"/>
                        </a:lnSpc>
                        <a:buNone/>
                      </a:pPr>
                      <a:r>
                        <a:rPr lang="ga" sz="1400" b="1"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11</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8 </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Athchuairt a thabhairt ar ár Spás Cróga</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Fócas ar an nasc idir Comhaontú an Spáis Chróga agus Alt 12 de UNCRC (obair aonair,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534905086"/>
                  </a:ext>
                </a:extLst>
              </a:tr>
              <a:tr h="449579">
                <a:tc>
                  <a:txBody>
                    <a:bodyPr/>
                    <a:lstStyle/>
                    <a:p>
                      <a:pPr lvl="0" algn="l" rtl="0">
                        <a:lnSpc>
                          <a:spcPct val="100000"/>
                        </a:lnSpc>
                        <a:buNone/>
                      </a:pPr>
                      <a:r>
                        <a:rPr lang="ga" sz="1400" b="1" i="0" u="none" baseline="0" dirty="0">
                          <a:solidFill>
                            <a:srgbClr val="147437"/>
                          </a:solidFill>
                          <a:effectLst/>
                          <a:latin typeface="Arial" panose="020B0604020202020204" pitchFamily="34" charset="0"/>
                          <a:ea typeface="Arial" panose="020B0604020202020204" pitchFamily="34" charset="0"/>
                          <a:cs typeface="Arial" panose="020B0604020202020204" pitchFamily="34" charset="0"/>
                        </a:rPr>
                        <a:t>12</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9</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Ualach ó na hárais</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4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Machnamh (obair aonair)</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325868550"/>
                  </a:ext>
                </a:extLst>
              </a:tr>
            </a:tbl>
          </a:graphicData>
        </a:graphic>
      </p:graphicFrame>
      <p:pic>
        <p:nvPicPr>
          <p:cNvPr id="9" name="Picture 6" descr="Cruth, cearnóg&#10;&#10;Cur síos a gineadh go huathoibríoch">
            <a:extLst>
              <a:ext uri="{FF2B5EF4-FFF2-40B4-BE49-F238E27FC236}">
                <a16:creationId xmlns:a16="http://schemas.microsoft.com/office/drawing/2014/main" id="{0D900846-6FEA-7F52-83EF-6773E9248194}"/>
              </a:ext>
            </a:extLst>
          </p:cNvPr>
          <p:cNvPicPr>
            <a:picLocks noChangeAspect="1"/>
          </p:cNvPicPr>
          <p:nvPr/>
        </p:nvPicPr>
        <p:blipFill>
          <a:blip r:embed="rId3"/>
          <a:stretch>
            <a:fillRect/>
          </a:stretch>
        </p:blipFill>
        <p:spPr>
          <a:xfrm>
            <a:off x="823310" y="1054887"/>
            <a:ext cx="10494577" cy="92787"/>
          </a:xfrm>
          <a:prstGeom prst="rect">
            <a:avLst/>
          </a:prstGeom>
        </p:spPr>
      </p:pic>
    </p:spTree>
    <p:extLst>
      <p:ext uri="{BB962C8B-B14F-4D97-AF65-F5344CB8AC3E}">
        <p14:creationId xmlns:p14="http://schemas.microsoft.com/office/powerpoint/2010/main" val="1966409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EF0D4F-5EFB-546D-70DC-6FA1D486AECC}"/>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4000" b="1" i="0" u="none" baseline="0">
                <a:latin typeface="Arial" panose="020B0604020202020204" pitchFamily="34" charset="0"/>
                <a:ea typeface="Arial" panose="020B0604020202020204" pitchFamily="34" charset="0"/>
                <a:cs typeface="Arial" panose="020B0604020202020204" pitchFamily="34" charset="0"/>
              </a:rPr>
              <a:t>Gníomhaíocht 1: “…gar don chnámh…”</a:t>
            </a:r>
          </a:p>
        </p:txBody>
      </p:sp>
      <p:pic>
        <p:nvPicPr>
          <p:cNvPr id="7" name="Picture 6" descr="Cruth, cearnóg&#10;&#10;Cur síos a gineadh go huathoibríoch">
            <a:extLst>
              <a:ext uri="{FF2B5EF4-FFF2-40B4-BE49-F238E27FC236}">
                <a16:creationId xmlns:a16="http://schemas.microsoft.com/office/drawing/2014/main" id="{C1D70DC5-1ABF-A299-C74B-C27AFA235FBD}"/>
              </a:ext>
            </a:extLst>
          </p:cNvPr>
          <p:cNvPicPr>
            <a:picLocks noChangeAspect="1"/>
          </p:cNvPicPr>
          <p:nvPr/>
        </p:nvPicPr>
        <p:blipFill>
          <a:blip r:embed="rId3"/>
          <a:stretch>
            <a:fillRect/>
          </a:stretch>
        </p:blipFill>
        <p:spPr>
          <a:xfrm>
            <a:off x="853090" y="1306813"/>
            <a:ext cx="10494577" cy="92787"/>
          </a:xfrm>
          <a:prstGeom prst="rect">
            <a:avLst/>
          </a:prstGeom>
        </p:spPr>
      </p:pic>
      <p:pic>
        <p:nvPicPr>
          <p:cNvPr id="11" name="Graphic 10" descr="Clapper board outline">
            <a:extLst>
              <a:ext uri="{FF2B5EF4-FFF2-40B4-BE49-F238E27FC236}">
                <a16:creationId xmlns:a16="http://schemas.microsoft.com/office/drawing/2014/main" id="{AC4D3A70-D7A6-90A0-61AE-CB2FE84BE4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85356" y="2410326"/>
            <a:ext cx="1847945" cy="1847945"/>
          </a:xfrm>
          <a:prstGeom prst="rect">
            <a:avLst/>
          </a:prstGeom>
        </p:spPr>
      </p:pic>
      <p:grpSp>
        <p:nvGrpSpPr>
          <p:cNvPr id="15" name="Group 14">
            <a:extLst>
              <a:ext uri="{FF2B5EF4-FFF2-40B4-BE49-F238E27FC236}">
                <a16:creationId xmlns:a16="http://schemas.microsoft.com/office/drawing/2014/main" id="{7A6E5EE2-4D2A-C36E-C71A-83523A004EA9}"/>
              </a:ext>
            </a:extLst>
          </p:cNvPr>
          <p:cNvGrpSpPr/>
          <p:nvPr/>
        </p:nvGrpSpPr>
        <p:grpSpPr>
          <a:xfrm>
            <a:off x="853090" y="1432378"/>
            <a:ext cx="10456859" cy="4558457"/>
            <a:chOff x="853090" y="1432378"/>
            <a:chExt cx="10456859" cy="4558457"/>
          </a:xfrm>
        </p:grpSpPr>
        <p:sp>
          <p:nvSpPr>
            <p:cNvPr id="8" name="TextBox 7">
              <a:extLst>
                <a:ext uri="{FF2B5EF4-FFF2-40B4-BE49-F238E27FC236}">
                  <a16:creationId xmlns:a16="http://schemas.microsoft.com/office/drawing/2014/main" id="{731B683B-7D2C-1791-8820-A3FF08FB0A30}"/>
                </a:ext>
              </a:extLst>
            </p:cNvPr>
            <p:cNvSpPr txBox="1"/>
            <p:nvPr/>
          </p:nvSpPr>
          <p:spPr>
            <a:xfrm>
              <a:off x="853091" y="1432378"/>
              <a:ext cx="10413008" cy="1015663"/>
            </a:xfrm>
            <a:prstGeom prst="rect">
              <a:avLst/>
            </a:prstGeom>
            <a:noFill/>
          </p:spPr>
          <p:txBody>
            <a:bodyPr wrap="square" rtlCol="0">
              <a:normAutofit lnSpcReduction="10000"/>
            </a:bodyPr>
            <a:lstStyle/>
            <a:p>
              <a:pPr algn="l"/>
              <a:r>
                <a:rPr lang="ga" sz="2200" b="0" i="1" u="none" baseline="0" dirty="0">
                  <a:latin typeface="Arial" panose="020B0604020202020204" pitchFamily="34" charset="0"/>
                  <a:ea typeface="Arial" panose="020B0604020202020204" pitchFamily="34" charset="0"/>
                  <a:cs typeface="Arial" panose="020B0604020202020204" pitchFamily="34" charset="0"/>
                </a:rPr>
                <a:t>Cén áit a gcuirtear tús le Cearta daonna an domhain ar aon chaoi? In áiteanna beaga, gar don </a:t>
              </a:r>
              <a:r>
                <a:rPr lang="ga" sz="2200" b="1" i="1" u="none" baseline="0" dirty="0">
                  <a:latin typeface="Arial" panose="020B0604020202020204" pitchFamily="34" charset="0"/>
                  <a:ea typeface="Arial" panose="020B0604020202020204" pitchFamily="34" charset="0"/>
                  <a:cs typeface="Arial" panose="020B0604020202020204" pitchFamily="34" charset="0"/>
                </a:rPr>
                <a:t>bhaile</a:t>
              </a:r>
              <a:r>
                <a:rPr lang="ga" sz="2200" b="0" i="1" u="none" baseline="0" dirty="0">
                  <a:latin typeface="Arial" panose="020B0604020202020204" pitchFamily="34" charset="0"/>
                  <a:ea typeface="Arial" panose="020B0604020202020204" pitchFamily="34" charset="0"/>
                  <a:cs typeface="Arial" panose="020B0604020202020204" pitchFamily="34" charset="0"/>
                </a:rPr>
                <a:t> – a ghaire agus a laghad nach féidir iad a fheiceáil ar aon cheann de na léarscáileanna den domhan.</a:t>
              </a:r>
            </a:p>
            <a:p>
              <a:endParaRPr lang="ga" sz="1600" dirty="0">
                <a:highlight>
                  <a:srgbClr val="EBF4E9"/>
                </a:highlight>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8135A577-CFE2-2753-244F-6D0D41DDF5FB}"/>
                </a:ext>
              </a:extLst>
            </p:cNvPr>
            <p:cNvSpPr txBox="1"/>
            <p:nvPr/>
          </p:nvSpPr>
          <p:spPr>
            <a:xfrm>
              <a:off x="853090" y="2494049"/>
              <a:ext cx="3195574" cy="1477328"/>
            </a:xfrm>
            <a:prstGeom prst="rect">
              <a:avLst/>
            </a:prstGeom>
            <a:noFill/>
          </p:spPr>
          <p:txBody>
            <a:bodyPr wrap="square" rtlCol="0">
              <a:normAutofit fontScale="92500"/>
            </a:bodyPr>
            <a:lstStyle/>
            <a:p>
              <a:pPr algn="l"/>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Eleanor Roosevelt, ball </a:t>
              </a:r>
              <a:br>
                <a:rPr lang="ga" dirty="0">
                  <a:highlight>
                    <a:srgbClr val="EBF4E9"/>
                  </a:highlight>
                  <a:latin typeface="Arial" panose="020B0604020202020204" pitchFamily="34" charset="0"/>
                  <a:cs typeface="Arial" panose="020B0604020202020204" pitchFamily="34" charset="0"/>
                </a:rPr>
              </a:br>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an choiste atá freagrach as an Dearbhú Uilechoiteann um Chearta an Duine a Dhréachtú </a:t>
              </a:r>
              <a:br>
                <a:rPr lang="ga" dirty="0">
                  <a:highlight>
                    <a:srgbClr val="EBF4E9"/>
                  </a:highlight>
                  <a:latin typeface="Arial" panose="020B0604020202020204" pitchFamily="34" charset="0"/>
                  <a:cs typeface="Arial" panose="020B0604020202020204" pitchFamily="34" charset="0"/>
                </a:rPr>
              </a:br>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(UDHR)</a:t>
              </a:r>
            </a:p>
          </p:txBody>
        </p:sp>
        <p:sp>
          <p:nvSpPr>
            <p:cNvPr id="5" name="TextBox 4">
              <a:extLst>
                <a:ext uri="{FF2B5EF4-FFF2-40B4-BE49-F238E27FC236}">
                  <a16:creationId xmlns:a16="http://schemas.microsoft.com/office/drawing/2014/main" id="{C9D0727C-11CF-FCF0-4CA2-D1C10725C680}"/>
                </a:ext>
              </a:extLst>
            </p:cNvPr>
            <p:cNvSpPr txBox="1"/>
            <p:nvPr/>
          </p:nvSpPr>
          <p:spPr>
            <a:xfrm>
              <a:off x="4108712" y="2516475"/>
              <a:ext cx="7201237" cy="2708434"/>
            </a:xfrm>
            <a:prstGeom prst="rect">
              <a:avLst/>
            </a:prstGeom>
            <a:solidFill>
              <a:srgbClr val="EBF4E9"/>
            </a:solidFill>
          </p:spPr>
          <p:txBody>
            <a:bodyPr wrap="square" rtlCol="0">
              <a:spAutoFit/>
            </a:bodyPr>
            <a:lstStyle/>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pPr algn="ctr"/>
              <a:endParaRPr lang="en-GB" sz="1000" dirty="0"/>
            </a:p>
            <a:p>
              <a:pPr algn="ctr"/>
              <a:endParaRPr lang="en-GB" sz="1000" dirty="0"/>
            </a:p>
            <a:p>
              <a:pPr algn="ctr"/>
              <a:endParaRPr lang="en-GB" sz="1000" dirty="0"/>
            </a:p>
            <a:p>
              <a:pPr algn="ctr"/>
              <a:endParaRPr lang="en-GB" sz="1000" dirty="0"/>
            </a:p>
            <a:p>
              <a:pPr algn="ctr"/>
              <a:endParaRPr lang="en-GB" sz="1000" dirty="0"/>
            </a:p>
            <a:p>
              <a:pPr algn="ctr"/>
              <a:r>
                <a:rPr lang="en-GB" sz="1000" dirty="0"/>
                <a:t>“</a:t>
              </a:r>
              <a:r>
                <a:rPr lang="en-GB" sz="1000" dirty="0" err="1">
                  <a:hlinkClick r:id="rId6"/>
                </a:rPr>
                <a:t>Clann</a:t>
              </a:r>
              <a:r>
                <a:rPr lang="en-GB" sz="1000" dirty="0">
                  <a:hlinkClick r:id="rId6"/>
                </a:rPr>
                <a:t> short film: Philomena Lee and Jane </a:t>
              </a:r>
              <a:r>
                <a:rPr lang="en-GB" sz="1000" dirty="0" err="1">
                  <a:hlinkClick r:id="rId6"/>
                </a:rPr>
                <a:t>Libberton</a:t>
              </a:r>
              <a:r>
                <a:rPr lang="en-GB" sz="1000" dirty="0"/>
                <a:t>”</a:t>
              </a:r>
            </a:p>
            <a:p>
              <a:pPr algn="ctr"/>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sp>
          <p:nvSpPr>
            <p:cNvPr id="14" name="Double Brace 13">
              <a:extLst>
                <a:ext uri="{FF2B5EF4-FFF2-40B4-BE49-F238E27FC236}">
                  <a16:creationId xmlns:a16="http://schemas.microsoft.com/office/drawing/2014/main" id="{E4F265B1-1877-E697-72F1-04C15DF420B5}"/>
                </a:ext>
              </a:extLst>
            </p:cNvPr>
            <p:cNvSpPr/>
            <p:nvPr/>
          </p:nvSpPr>
          <p:spPr>
            <a:xfrm>
              <a:off x="5355738" y="5293343"/>
              <a:ext cx="4707179" cy="697492"/>
            </a:xfrm>
            <a:prstGeom prst="bracePair">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ga" b="1" i="0" u="none" baseline="0" dirty="0">
                  <a:latin typeface="Arial" panose="020B0604020202020204" pitchFamily="34" charset="0"/>
                  <a:ea typeface="Arial" panose="020B0604020202020204" pitchFamily="34" charset="0"/>
                  <a:cs typeface="Arial" panose="020B0604020202020204" pitchFamily="34" charset="0"/>
                </a:rPr>
                <a:t>Seinn ó </a:t>
              </a:r>
              <a:r>
                <a:rPr lang="en-GB" b="1" dirty="0">
                  <a:latin typeface="Arial" panose="020B0604020202020204" pitchFamily="34" charset="0"/>
                  <a:cs typeface="Arial" panose="020B0604020202020204" pitchFamily="34" charset="0"/>
                </a:rPr>
                <a:t>0.40 – 2.16 </a:t>
              </a:r>
              <a:r>
                <a:rPr lang="ga" b="1" i="0" u="none" baseline="0" dirty="0">
                  <a:latin typeface="Arial" panose="020B0604020202020204" pitchFamily="34" charset="0"/>
                  <a:ea typeface="Arial" panose="020B0604020202020204" pitchFamily="34" charset="0"/>
                  <a:cs typeface="Arial" panose="020B0604020202020204" pitchFamily="34" charset="0"/>
                </a:rPr>
                <a:t>nóiméad</a:t>
              </a:r>
            </a:p>
          </p:txBody>
        </p:sp>
      </p:grpSp>
    </p:spTree>
    <p:extLst>
      <p:ext uri="{BB962C8B-B14F-4D97-AF65-F5344CB8AC3E}">
        <p14:creationId xmlns:p14="http://schemas.microsoft.com/office/powerpoint/2010/main" val="3846871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51CF5C3-57DC-EDDC-D371-431DCF9C17C7}"/>
              </a:ext>
            </a:extLst>
          </p:cNvPr>
          <p:cNvGrpSpPr/>
          <p:nvPr/>
        </p:nvGrpSpPr>
        <p:grpSpPr>
          <a:xfrm>
            <a:off x="1060692" y="1652020"/>
            <a:ext cx="10675185" cy="5042437"/>
            <a:chOff x="1060692" y="1652020"/>
            <a:chExt cx="10675185" cy="5042437"/>
          </a:xfrm>
        </p:grpSpPr>
        <p:sp>
          <p:nvSpPr>
            <p:cNvPr id="10" name="TextBox 9">
              <a:extLst>
                <a:ext uri="{FF2B5EF4-FFF2-40B4-BE49-F238E27FC236}">
                  <a16:creationId xmlns:a16="http://schemas.microsoft.com/office/drawing/2014/main" id="{072D3911-2DE7-CC9C-0D8B-2CE16C2A2471}"/>
                </a:ext>
              </a:extLst>
            </p:cNvPr>
            <p:cNvSpPr txBox="1"/>
            <p:nvPr/>
          </p:nvSpPr>
          <p:spPr>
            <a:xfrm>
              <a:off x="5581667" y="1652020"/>
              <a:ext cx="1187824" cy="338554"/>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sz="1600" b="1" i="0" u="none" baseline="0" dirty="0">
                  <a:solidFill>
                    <a:schemeClr val="bg1"/>
                  </a:solidFill>
                  <a:latin typeface="Arial" panose="020B0604020202020204" pitchFamily="34" charset="0"/>
                  <a:ea typeface="Arial" panose="020B0604020202020204" pitchFamily="34" charset="0"/>
                  <a:cs typeface="Arial" panose="020B0604020202020204" pitchFamily="34" charset="0"/>
                </a:rPr>
                <a:t>Áras</a:t>
              </a:r>
            </a:p>
          </p:txBody>
        </p:sp>
        <p:sp>
          <p:nvSpPr>
            <p:cNvPr id="11" name="Oval 10">
              <a:extLst>
                <a:ext uri="{FF2B5EF4-FFF2-40B4-BE49-F238E27FC236}">
                  <a16:creationId xmlns:a16="http://schemas.microsoft.com/office/drawing/2014/main" id="{4E9287E6-E685-2A12-3412-601B4CBAB7BD}"/>
                </a:ext>
              </a:extLst>
            </p:cNvPr>
            <p:cNvSpPr/>
            <p:nvPr/>
          </p:nvSpPr>
          <p:spPr>
            <a:xfrm>
              <a:off x="4765079" y="2085505"/>
              <a:ext cx="2661841" cy="2566983"/>
            </a:xfrm>
            <a:custGeom>
              <a:avLst/>
              <a:gdLst>
                <a:gd name="connsiteX0" fmla="*/ 0 w 2661841"/>
                <a:gd name="connsiteY0" fmla="*/ 1283492 h 2566983"/>
                <a:gd name="connsiteX1" fmla="*/ 1330921 w 2661841"/>
                <a:gd name="connsiteY1" fmla="*/ 0 h 2566983"/>
                <a:gd name="connsiteX2" fmla="*/ 2661842 w 2661841"/>
                <a:gd name="connsiteY2" fmla="*/ 1283492 h 2566983"/>
                <a:gd name="connsiteX3" fmla="*/ 1330921 w 2661841"/>
                <a:gd name="connsiteY3" fmla="*/ 2566984 h 2566983"/>
                <a:gd name="connsiteX4" fmla="*/ 0 w 2661841"/>
                <a:gd name="connsiteY4" fmla="*/ 1283492 h 256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61841" h="2566983" extrusionOk="0">
                  <a:moveTo>
                    <a:pt x="0" y="1283492"/>
                  </a:moveTo>
                  <a:cubicBezTo>
                    <a:pt x="91312" y="440242"/>
                    <a:pt x="682036" y="135052"/>
                    <a:pt x="1330921" y="0"/>
                  </a:cubicBezTo>
                  <a:cubicBezTo>
                    <a:pt x="2033321" y="-90873"/>
                    <a:pt x="2816581" y="667196"/>
                    <a:pt x="2661842" y="1283492"/>
                  </a:cubicBezTo>
                  <a:cubicBezTo>
                    <a:pt x="2646384" y="1823663"/>
                    <a:pt x="1892581" y="2645079"/>
                    <a:pt x="1330921" y="2566984"/>
                  </a:cubicBezTo>
                  <a:cubicBezTo>
                    <a:pt x="589705" y="2537388"/>
                    <a:pt x="37854" y="2046931"/>
                    <a:pt x="0" y="1283492"/>
                  </a:cubicBezTo>
                  <a:close/>
                </a:path>
              </a:pathLst>
            </a:custGeom>
            <a:noFill/>
            <a:ln>
              <a:solidFill>
                <a:srgbClr val="147437"/>
              </a:solidFill>
              <a:prstDash val="lgDashDotDot"/>
              <a:extLst>
                <a:ext uri="{C807C97D-BFC1-408E-A445-0C87EB9F89A2}">
                  <ask:lineSketchStyleProps xmlns:ask="http://schemas.microsoft.com/office/drawing/2018/sketchyshapes" sd="1617256088">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ln>
                  <a:solidFill>
                    <a:srgbClr val="147437"/>
                  </a:solidFill>
                </a:ln>
              </a:endParaRPr>
            </a:p>
          </p:txBody>
        </p:sp>
        <p:pic>
          <p:nvPicPr>
            <p:cNvPr id="2050" name="Picture 2" descr="Leathanach dathúcháin lorg na coiste | Leathanaigh Dhathúcháin Inphriontáilte Saor in Aisce">
              <a:extLst>
                <a:ext uri="{FF2B5EF4-FFF2-40B4-BE49-F238E27FC236}">
                  <a16:creationId xmlns:a16="http://schemas.microsoft.com/office/drawing/2014/main" id="{B7E235BD-1D32-4B21-8734-696B7C38EEB9}"/>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0800000">
              <a:off x="1617872" y="5071404"/>
              <a:ext cx="722119" cy="95108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108D281-8639-BCEC-16B2-CBEF008A59D8}"/>
                </a:ext>
              </a:extLst>
            </p:cNvPr>
            <p:cNvSpPr txBox="1"/>
            <p:nvPr/>
          </p:nvSpPr>
          <p:spPr>
            <a:xfrm>
              <a:off x="1060692" y="6109682"/>
              <a:ext cx="1836481" cy="584775"/>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sz="1600" b="1" i="0" u="none" baseline="0">
                  <a:solidFill>
                    <a:schemeClr val="bg1"/>
                  </a:solidFill>
                  <a:latin typeface="Arial" panose="020B0604020202020204" pitchFamily="34" charset="0"/>
                  <a:ea typeface="Arial" panose="020B0604020202020204" pitchFamily="34" charset="0"/>
                  <a:cs typeface="Arial" panose="020B0604020202020204" pitchFamily="34" charset="0"/>
                </a:rPr>
                <a:t>Scoileanna saothair</a:t>
              </a:r>
            </a:p>
          </p:txBody>
        </p:sp>
        <p:sp>
          <p:nvSpPr>
            <p:cNvPr id="16" name="TextBox 15">
              <a:extLst>
                <a:ext uri="{FF2B5EF4-FFF2-40B4-BE49-F238E27FC236}">
                  <a16:creationId xmlns:a16="http://schemas.microsoft.com/office/drawing/2014/main" id="{84A60ECC-FD79-80E3-296D-1153BAA435CC}"/>
                </a:ext>
              </a:extLst>
            </p:cNvPr>
            <p:cNvSpPr txBox="1"/>
            <p:nvPr/>
          </p:nvSpPr>
          <p:spPr>
            <a:xfrm>
              <a:off x="5299716" y="6109682"/>
              <a:ext cx="1836481" cy="338554"/>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sz="1600" b="1" i="0" u="none" baseline="0">
                  <a:solidFill>
                    <a:schemeClr val="bg1"/>
                  </a:solidFill>
                  <a:latin typeface="Arial" panose="020B0604020202020204" pitchFamily="34" charset="0"/>
                  <a:ea typeface="Arial" panose="020B0604020202020204" pitchFamily="34" charset="0"/>
                  <a:cs typeface="Arial" panose="020B0604020202020204" pitchFamily="34" charset="0"/>
                </a:rPr>
                <a:t>Bogtha amach</a:t>
              </a:r>
            </a:p>
          </p:txBody>
        </p:sp>
        <p:sp>
          <p:nvSpPr>
            <p:cNvPr id="18" name="TextBox 17">
              <a:extLst>
                <a:ext uri="{FF2B5EF4-FFF2-40B4-BE49-F238E27FC236}">
                  <a16:creationId xmlns:a16="http://schemas.microsoft.com/office/drawing/2014/main" id="{E2365088-CA00-F26F-3A9B-62B5C597A557}"/>
                </a:ext>
              </a:extLst>
            </p:cNvPr>
            <p:cNvSpPr txBox="1"/>
            <p:nvPr/>
          </p:nvSpPr>
          <p:spPr>
            <a:xfrm>
              <a:off x="9511186" y="6109682"/>
              <a:ext cx="2224691" cy="338554"/>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62500" lnSpcReduction="20000"/>
            </a:bodyPr>
            <a:lstStyle/>
            <a:p>
              <a:pPr algn="ctr" rtl="0"/>
              <a:r>
                <a:rPr lang="ga" sz="1600" b="1" i="0" u="none" baseline="0">
                  <a:solidFill>
                    <a:schemeClr val="bg1"/>
                  </a:solidFill>
                  <a:latin typeface="Arial" panose="020B0604020202020204" pitchFamily="34" charset="0"/>
                  <a:ea typeface="Arial" panose="020B0604020202020204" pitchFamily="34" charset="0"/>
                  <a:cs typeface="Arial" panose="020B0604020202020204" pitchFamily="34" charset="0"/>
                </a:rPr>
                <a:t>Uchtaithe (go dlíthiúil/go neamhdhleathach)</a:t>
              </a:r>
            </a:p>
          </p:txBody>
        </p:sp>
        <p:pic>
          <p:nvPicPr>
            <p:cNvPr id="19" name="Picture 2" descr="Leathanach dathúcháin lorg na coiste | Leathanaigh Dhathúcháin Inphriontáilte Saor in Aisce">
              <a:extLst>
                <a:ext uri="{FF2B5EF4-FFF2-40B4-BE49-F238E27FC236}">
                  <a16:creationId xmlns:a16="http://schemas.microsoft.com/office/drawing/2014/main" id="{28BA429F-4B28-3261-50EF-0B578DFC04FB}"/>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0800000">
              <a:off x="5734939" y="5071404"/>
              <a:ext cx="722119" cy="95108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Leathanach dathúcháin lorg na coiste | Leathanaigh Dhathúcháin Inphriontáilte Saor in Aisce">
              <a:extLst>
                <a:ext uri="{FF2B5EF4-FFF2-40B4-BE49-F238E27FC236}">
                  <a16:creationId xmlns:a16="http://schemas.microsoft.com/office/drawing/2014/main" id="{B451D6FC-7AD5-5845-D6E0-951EF691C251}"/>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0800000">
              <a:off x="10081759" y="5071403"/>
              <a:ext cx="722119" cy="95108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Leathanach dathúcháin lorg na coiste | Leathanaigh Dhathúcháin Inphriontáilte Saor in Aisce">
              <a:extLst>
                <a:ext uri="{FF2B5EF4-FFF2-40B4-BE49-F238E27FC236}">
                  <a16:creationId xmlns:a16="http://schemas.microsoft.com/office/drawing/2014/main" id="{6519423F-8AF9-02F3-7E1C-1C21FE372E2D}"/>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6200000">
              <a:off x="3092683" y="5818804"/>
              <a:ext cx="722119" cy="95108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Leathanach dathúcháin lorg na coiste | Leathanaigh Dhathúcháin Inphriontáilte Saor in Aisce">
              <a:extLst>
                <a:ext uri="{FF2B5EF4-FFF2-40B4-BE49-F238E27FC236}">
                  <a16:creationId xmlns:a16="http://schemas.microsoft.com/office/drawing/2014/main" id="{F7338A64-3970-523A-D3D7-100613C84807}"/>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5400000">
              <a:off x="8580791" y="5818804"/>
              <a:ext cx="722119" cy="951083"/>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3">
              <a:extLst>
                <a:ext uri="{FF2B5EF4-FFF2-40B4-BE49-F238E27FC236}">
                  <a16:creationId xmlns:a16="http://schemas.microsoft.com/office/drawing/2014/main" id="{E8F81D79-824D-EB61-60AC-394F61BCB2E5}"/>
                </a:ext>
              </a:extLst>
            </p:cNvPr>
            <p:cNvCxnSpPr>
              <a:cxnSpLocks/>
              <a:stCxn id="11" idx="3"/>
            </p:cNvCxnSpPr>
            <p:nvPr/>
          </p:nvCxnSpPr>
          <p:spPr>
            <a:xfrm flipH="1">
              <a:off x="2010916" y="4276562"/>
              <a:ext cx="3143981" cy="794841"/>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5F24E90-7B8E-FCA1-8785-AF8F3E8702FB}"/>
                </a:ext>
              </a:extLst>
            </p:cNvPr>
            <p:cNvCxnSpPr>
              <a:cxnSpLocks/>
              <a:endCxn id="19" idx="2"/>
            </p:cNvCxnSpPr>
            <p:nvPr/>
          </p:nvCxnSpPr>
          <p:spPr>
            <a:xfrm flipH="1">
              <a:off x="6095998" y="4702629"/>
              <a:ext cx="2" cy="368775"/>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6D88F53-08DF-B320-31D9-07AD19A845E3}"/>
                </a:ext>
              </a:extLst>
            </p:cNvPr>
            <p:cNvCxnSpPr>
              <a:cxnSpLocks/>
            </p:cNvCxnSpPr>
            <p:nvPr/>
          </p:nvCxnSpPr>
          <p:spPr>
            <a:xfrm>
              <a:off x="7121425" y="4185783"/>
              <a:ext cx="3183159" cy="885620"/>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0D8732EA-6641-C8F1-4D48-BAAF3307E425}"/>
                </a:ext>
              </a:extLst>
            </p:cNvPr>
            <p:cNvCxnSpPr>
              <a:cxnSpLocks/>
            </p:cNvCxnSpPr>
            <p:nvPr/>
          </p:nvCxnSpPr>
          <p:spPr>
            <a:xfrm flipH="1">
              <a:off x="4084240" y="6294345"/>
              <a:ext cx="1215476" cy="0"/>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F7532413-146D-A25C-C79D-54A69A4BED42}"/>
                </a:ext>
              </a:extLst>
            </p:cNvPr>
            <p:cNvCxnSpPr>
              <a:cxnSpLocks/>
              <a:stCxn id="16" idx="3"/>
            </p:cNvCxnSpPr>
            <p:nvPr/>
          </p:nvCxnSpPr>
          <p:spPr>
            <a:xfrm>
              <a:off x="7136197" y="6278959"/>
              <a:ext cx="1191877" cy="15389"/>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1C24858F-6C6C-C822-FDF9-CBEBA3D62EEC}"/>
                </a:ext>
              </a:extLst>
            </p:cNvPr>
            <p:cNvCxnSpPr>
              <a:cxnSpLocks/>
            </p:cNvCxnSpPr>
            <p:nvPr/>
          </p:nvCxnSpPr>
          <p:spPr>
            <a:xfrm flipH="1">
              <a:off x="6175579" y="2072417"/>
              <a:ext cx="4155" cy="1121187"/>
            </a:xfrm>
            <a:prstGeom prst="straightConnector1">
              <a:avLst/>
            </a:prstGeom>
            <a:ln w="38100">
              <a:solidFill>
                <a:srgbClr val="92D05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4DF381AF-4336-1498-6498-5C2662AFFA36}"/>
                </a:ext>
              </a:extLst>
            </p:cNvPr>
            <p:cNvSpPr txBox="1"/>
            <p:nvPr/>
          </p:nvSpPr>
          <p:spPr>
            <a:xfrm>
              <a:off x="5581667" y="3216852"/>
              <a:ext cx="1187824" cy="369332"/>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b="1" i="0" u="none" baseline="0">
                  <a:solidFill>
                    <a:schemeClr val="bg1"/>
                  </a:solidFill>
                  <a:latin typeface="Arial" panose="020B0604020202020204" pitchFamily="34" charset="0"/>
                  <a:ea typeface="Arial" panose="020B0604020202020204" pitchFamily="34" charset="0"/>
                  <a:cs typeface="Arial" panose="020B0604020202020204" pitchFamily="34" charset="0"/>
                </a:rPr>
                <a:t>caillte</a:t>
              </a:r>
            </a:p>
          </p:txBody>
        </p:sp>
        <p:cxnSp>
          <p:nvCxnSpPr>
            <p:cNvPr id="48" name="Straight Arrow Connector 47">
              <a:extLst>
                <a:ext uri="{FF2B5EF4-FFF2-40B4-BE49-F238E27FC236}">
                  <a16:creationId xmlns:a16="http://schemas.microsoft.com/office/drawing/2014/main" id="{D522857B-9F39-6E5F-6644-7674B3478E74}"/>
                </a:ext>
              </a:extLst>
            </p:cNvPr>
            <p:cNvCxnSpPr>
              <a:cxnSpLocks/>
            </p:cNvCxnSpPr>
            <p:nvPr/>
          </p:nvCxnSpPr>
          <p:spPr>
            <a:xfrm>
              <a:off x="7426920" y="3095435"/>
              <a:ext cx="1674064" cy="0"/>
            </a:xfrm>
            <a:prstGeom prst="straightConnector1">
              <a:avLst/>
            </a:prstGeom>
            <a:ln w="12700">
              <a:solidFill>
                <a:srgbClr val="92D05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E81B07F-C71B-D3DF-3F00-E5EEB3177032}"/>
                </a:ext>
              </a:extLst>
            </p:cNvPr>
            <p:cNvSpPr txBox="1"/>
            <p:nvPr/>
          </p:nvSpPr>
          <p:spPr>
            <a:xfrm>
              <a:off x="8579187" y="2220758"/>
              <a:ext cx="2224691" cy="338554"/>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2500"/>
            </a:bodyPr>
            <a:lstStyle/>
            <a:p>
              <a:pPr algn="ctr" rtl="0"/>
              <a:r>
                <a:rPr lang="ga" sz="1600" b="1" i="0" u="none" baseline="0">
                  <a:solidFill>
                    <a:schemeClr val="bg1"/>
                  </a:solidFill>
                  <a:latin typeface="Arial" panose="020B0604020202020204" pitchFamily="34" charset="0"/>
                  <a:ea typeface="Arial" panose="020B0604020202020204" pitchFamily="34" charset="0"/>
                  <a:cs typeface="Arial" panose="020B0604020202020204" pitchFamily="34" charset="0"/>
                </a:rPr>
                <a:t>Fágtha le máithreacha</a:t>
              </a:r>
            </a:p>
          </p:txBody>
        </p:sp>
        <p:pic>
          <p:nvPicPr>
            <p:cNvPr id="51" name="Picture 2" descr="Leathanach dathúcháin lorg na coiste | Leathanaigh Dhathúcháin Inphriontáilte Saor in Aisce">
              <a:extLst>
                <a:ext uri="{FF2B5EF4-FFF2-40B4-BE49-F238E27FC236}">
                  <a16:creationId xmlns:a16="http://schemas.microsoft.com/office/drawing/2014/main" id="{45A3CBBD-DDA8-6154-73C4-4C0F147639A1}"/>
                </a:ext>
              </a:extLst>
            </p:cNvPr>
            <p:cNvPicPr>
              <a:picLocks noChangeAspect="1" noChangeArrowheads="1"/>
            </p:cNvPicPr>
            <p:nvPr/>
          </p:nvPicPr>
          <p:blipFill>
            <a:blip r:embed="rId3"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5400000">
              <a:off x="9266258" y="2611211"/>
              <a:ext cx="722119" cy="951083"/>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Title 1">
            <a:extLst>
              <a:ext uri="{FF2B5EF4-FFF2-40B4-BE49-F238E27FC236}">
                <a16:creationId xmlns:a16="http://schemas.microsoft.com/office/drawing/2014/main" id="{B2902A20-01F8-C558-6981-B076A8C7DEE9}"/>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4000" b="1" i="0" u="none" baseline="0">
                <a:latin typeface="Arial" panose="020B0604020202020204" pitchFamily="34" charset="0"/>
                <a:ea typeface="Arial" panose="020B0604020202020204" pitchFamily="34" charset="0"/>
                <a:cs typeface="Arial" panose="020B0604020202020204" pitchFamily="34" charset="0"/>
              </a:rPr>
              <a:t>Gníomhaíocht 2: Baile a fhágáil</a:t>
            </a:r>
          </a:p>
        </p:txBody>
      </p:sp>
      <p:pic>
        <p:nvPicPr>
          <p:cNvPr id="23" name="Picture 22" descr="Cruth, cearnóg&#10;&#10;Cur síos a gineadh go huathoibríoch">
            <a:extLst>
              <a:ext uri="{FF2B5EF4-FFF2-40B4-BE49-F238E27FC236}">
                <a16:creationId xmlns:a16="http://schemas.microsoft.com/office/drawing/2014/main" id="{AD1FFE65-6F06-86B3-3885-B0C6D22424A0}"/>
              </a:ext>
            </a:extLst>
          </p:cNvPr>
          <p:cNvPicPr>
            <a:picLocks noChangeAspect="1"/>
          </p:cNvPicPr>
          <p:nvPr/>
        </p:nvPicPr>
        <p:blipFill>
          <a:blip r:embed="rId4"/>
          <a:stretch>
            <a:fillRect/>
          </a:stretch>
        </p:blipFill>
        <p:spPr>
          <a:xfrm>
            <a:off x="853090" y="1306813"/>
            <a:ext cx="10494577" cy="92787"/>
          </a:xfrm>
          <a:prstGeom prst="rect">
            <a:avLst/>
          </a:prstGeom>
        </p:spPr>
      </p:pic>
    </p:spTree>
    <p:extLst>
      <p:ext uri="{BB962C8B-B14F-4D97-AF65-F5344CB8AC3E}">
        <p14:creationId xmlns:p14="http://schemas.microsoft.com/office/powerpoint/2010/main" val="3697228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2B9BF994-B640-587C-73F1-A59C91AB1C5A}"/>
              </a:ext>
            </a:extLst>
          </p:cNvPr>
          <p:cNvSpPr txBox="1"/>
          <p:nvPr/>
        </p:nvSpPr>
        <p:spPr>
          <a:xfrm>
            <a:off x="853091" y="1616410"/>
            <a:ext cx="10413008" cy="1785104"/>
          </a:xfrm>
          <a:prstGeom prst="rect">
            <a:avLst/>
          </a:prstGeom>
          <a:noFill/>
        </p:spPr>
        <p:txBody>
          <a:bodyPr wrap="square" rtlCol="0">
            <a:spAutoFit/>
          </a:bodyPr>
          <a:lstStyle/>
          <a:p>
            <a:pPr marL="342900" indent="-342900" algn="l" rtl="0">
              <a:buClr>
                <a:srgbClr val="147437"/>
              </a:buClr>
              <a:buFont typeface="Arial" panose="020B0604020202020204" pitchFamily="34" charset="0"/>
              <a:buChar char="•"/>
            </a:pPr>
            <a:r>
              <a:rPr lang="ga" sz="2200" b="0" i="0" u="none" baseline="0">
                <a:latin typeface="Arial" panose="020B0604020202020204" pitchFamily="34" charset="0"/>
                <a:ea typeface="Arial" panose="020B0604020202020204" pitchFamily="34" charset="0"/>
                <a:cs typeface="Arial" panose="020B0604020202020204" pitchFamily="34" charset="0"/>
              </a:rPr>
              <a:t>Cad iad na mothúcháin a shamhlaigh Philomena le breith a mic?</a:t>
            </a:r>
          </a:p>
          <a:p>
            <a:pPr marL="342900" indent="-342900" algn="l" rtl="0">
              <a:buClr>
                <a:srgbClr val="147437"/>
              </a:buClr>
              <a:buFont typeface="Arial" panose="020B0604020202020204" pitchFamily="34" charset="0"/>
              <a:buChar char="•"/>
            </a:pPr>
            <a:r>
              <a:rPr lang="ga" sz="2200" b="0" i="0" u="none" baseline="0">
                <a:latin typeface="Arial" panose="020B0604020202020204" pitchFamily="34" charset="0"/>
                <a:ea typeface="Arial" panose="020B0604020202020204" pitchFamily="34" charset="0"/>
                <a:cs typeface="Arial" panose="020B0604020202020204" pitchFamily="34" charset="0"/>
              </a:rPr>
              <a:t>Cén fáth a gceapann gur airigh sí ar an gcaoi sin?</a:t>
            </a:r>
          </a:p>
          <a:p>
            <a:pPr marL="342900" indent="-342900" algn="l" rtl="0">
              <a:buClr>
                <a:srgbClr val="147437"/>
              </a:buClr>
              <a:buFont typeface="Arial" panose="020B0604020202020204" pitchFamily="34" charset="0"/>
              <a:buChar char="•"/>
            </a:pPr>
            <a:r>
              <a:rPr lang="ga" sz="2200" b="0" i="0" u="none" baseline="0">
                <a:latin typeface="Arial" panose="020B0604020202020204" pitchFamily="34" charset="0"/>
                <a:ea typeface="Arial" panose="020B0604020202020204" pitchFamily="34" charset="0"/>
                <a:cs typeface="Arial" panose="020B0604020202020204" pitchFamily="34" charset="0"/>
              </a:rPr>
              <a:t>Cén tionchar a bhí ag </a:t>
            </a:r>
            <a:br>
              <a:rPr lang="ga" sz="2200">
                <a:latin typeface="Arial" panose="020B0604020202020204" pitchFamily="34" charset="0"/>
                <a:cs typeface="Arial" panose="020B0604020202020204" pitchFamily="34" charset="0"/>
              </a:rPr>
            </a:br>
            <a:r>
              <a:rPr lang="ga" sz="2200" b="0" i="0" u="none" baseline="0">
                <a:latin typeface="Arial" panose="020B0604020202020204" pitchFamily="34" charset="0"/>
                <a:ea typeface="Arial" panose="020B0604020202020204" pitchFamily="34" charset="0"/>
                <a:cs typeface="Arial" panose="020B0604020202020204" pitchFamily="34" charset="0"/>
              </a:rPr>
              <a:t>na mothúcháin ar </a:t>
            </a:r>
            <a:br>
              <a:rPr lang="ga" sz="2200">
                <a:latin typeface="Arial" panose="020B0604020202020204" pitchFamily="34" charset="0"/>
                <a:cs typeface="Arial" panose="020B0604020202020204" pitchFamily="34" charset="0"/>
              </a:rPr>
            </a:br>
            <a:r>
              <a:rPr lang="ga" sz="2200" b="0" i="0" u="none" baseline="0">
                <a:latin typeface="Arial" panose="020B0604020202020204" pitchFamily="34" charset="0"/>
                <a:ea typeface="Arial" panose="020B0604020202020204" pitchFamily="34" charset="0"/>
                <a:cs typeface="Arial" panose="020B0604020202020204" pitchFamily="34" charset="0"/>
              </a:rPr>
              <a:t>shaol Philomena?</a:t>
            </a:r>
            <a:endParaRPr lang="ga" dirty="0">
              <a:highlight>
                <a:srgbClr val="EBF4E9"/>
              </a:highlight>
              <a:latin typeface="Arial" panose="020B0604020202020204" pitchFamily="34" charset="0"/>
              <a:cs typeface="Arial" panose="020B0604020202020204" pitchFamily="34" charset="0"/>
            </a:endParaRPr>
          </a:p>
        </p:txBody>
      </p:sp>
      <p:sp>
        <p:nvSpPr>
          <p:cNvPr id="11" name="Title 1">
            <a:extLst>
              <a:ext uri="{FF2B5EF4-FFF2-40B4-BE49-F238E27FC236}">
                <a16:creationId xmlns:a16="http://schemas.microsoft.com/office/drawing/2014/main" id="{79D52BE9-C7AD-715D-839C-7CEC53C91B95}"/>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600" b="1" i="0" u="none" baseline="0" dirty="0">
                <a:latin typeface="Arial" panose="020B0604020202020204" pitchFamily="34" charset="0"/>
                <a:ea typeface="Arial" panose="020B0604020202020204" pitchFamily="34" charset="0"/>
                <a:cs typeface="Arial" panose="020B0604020202020204" pitchFamily="34" charset="0"/>
              </a:rPr>
              <a:t>Gníomhaíocht 3: “Ag an am an dtuigeann tú…”</a:t>
            </a:r>
          </a:p>
        </p:txBody>
      </p:sp>
      <p:pic>
        <p:nvPicPr>
          <p:cNvPr id="12" name="Picture 11" descr="Cruth, cearnóg&#10;&#10;Cur síos a gineadh go huathoibríoch">
            <a:extLst>
              <a:ext uri="{FF2B5EF4-FFF2-40B4-BE49-F238E27FC236}">
                <a16:creationId xmlns:a16="http://schemas.microsoft.com/office/drawing/2014/main" id="{946A01D3-7C8A-F265-3D9D-0A1BA5A641BA}"/>
              </a:ext>
            </a:extLst>
          </p:cNvPr>
          <p:cNvPicPr>
            <a:picLocks noChangeAspect="1"/>
          </p:cNvPicPr>
          <p:nvPr/>
        </p:nvPicPr>
        <p:blipFill>
          <a:blip r:embed="rId3"/>
          <a:stretch>
            <a:fillRect/>
          </a:stretch>
        </p:blipFill>
        <p:spPr>
          <a:xfrm>
            <a:off x="853090" y="1306813"/>
            <a:ext cx="10494577" cy="92787"/>
          </a:xfrm>
          <a:prstGeom prst="rect">
            <a:avLst/>
          </a:prstGeom>
        </p:spPr>
      </p:pic>
      <p:sp>
        <p:nvSpPr>
          <p:cNvPr id="4" name="TextBox 3">
            <a:extLst>
              <a:ext uri="{FF2B5EF4-FFF2-40B4-BE49-F238E27FC236}">
                <a16:creationId xmlns:a16="http://schemas.microsoft.com/office/drawing/2014/main" id="{CEF46BED-77BF-B8C9-A2E3-4FFDFDE2EEBA}"/>
              </a:ext>
            </a:extLst>
          </p:cNvPr>
          <p:cNvSpPr txBox="1"/>
          <p:nvPr/>
        </p:nvSpPr>
        <p:spPr>
          <a:xfrm>
            <a:off x="4137672" y="2842753"/>
            <a:ext cx="7201237" cy="2708434"/>
          </a:xfrm>
          <a:prstGeom prst="rect">
            <a:avLst/>
          </a:prstGeom>
          <a:solidFill>
            <a:srgbClr val="EBF4E9"/>
          </a:solidFill>
        </p:spPr>
        <p:txBody>
          <a:bodyPr wrap="square" rtlCol="0">
            <a:spAutoFit/>
          </a:bodyPr>
          <a:lstStyle/>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pPr algn="ctr"/>
            <a:endParaRPr lang="en-GB" sz="1000" dirty="0"/>
          </a:p>
          <a:p>
            <a:pPr algn="ctr"/>
            <a:endParaRPr lang="en-GB" sz="1000" dirty="0"/>
          </a:p>
          <a:p>
            <a:pPr algn="ctr"/>
            <a:endParaRPr lang="en-GB" sz="1000" dirty="0"/>
          </a:p>
          <a:p>
            <a:pPr algn="ctr"/>
            <a:endParaRPr lang="en-GB" sz="1000" dirty="0"/>
          </a:p>
          <a:p>
            <a:pPr algn="ctr"/>
            <a:endParaRPr lang="en-GB" sz="1000" dirty="0"/>
          </a:p>
          <a:p>
            <a:pPr algn="ctr"/>
            <a:r>
              <a:rPr lang="en-GB" sz="1000" dirty="0"/>
              <a:t>“</a:t>
            </a:r>
            <a:r>
              <a:rPr lang="en-GB" sz="1000" dirty="0" err="1">
                <a:hlinkClick r:id="rId4"/>
              </a:rPr>
              <a:t>Clann</a:t>
            </a:r>
            <a:r>
              <a:rPr lang="en-GB" sz="1000" dirty="0">
                <a:hlinkClick r:id="rId4"/>
              </a:rPr>
              <a:t> short film: Philomena Lee and Jane </a:t>
            </a:r>
            <a:r>
              <a:rPr lang="en-GB" sz="1000" dirty="0" err="1">
                <a:hlinkClick r:id="rId4"/>
              </a:rPr>
              <a:t>Libberton</a:t>
            </a:r>
            <a:r>
              <a:rPr lang="en-GB" sz="1000" dirty="0"/>
              <a:t>”</a:t>
            </a:r>
          </a:p>
          <a:p>
            <a:pPr algn="ctr"/>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sp>
        <p:nvSpPr>
          <p:cNvPr id="8" name="Double Brace 7">
            <a:extLst>
              <a:ext uri="{FF2B5EF4-FFF2-40B4-BE49-F238E27FC236}">
                <a16:creationId xmlns:a16="http://schemas.microsoft.com/office/drawing/2014/main" id="{677FE452-4B8A-A5B4-F2AE-08E643D24D06}"/>
              </a:ext>
            </a:extLst>
          </p:cNvPr>
          <p:cNvSpPr/>
          <p:nvPr/>
        </p:nvSpPr>
        <p:spPr>
          <a:xfrm>
            <a:off x="5384700" y="5638399"/>
            <a:ext cx="4707179" cy="697492"/>
          </a:xfrm>
          <a:prstGeom prst="bracePair">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ga" b="1" i="0" u="none" baseline="0" dirty="0">
                <a:latin typeface="Arial" panose="020B0604020202020204" pitchFamily="34" charset="0"/>
                <a:ea typeface="Arial" panose="020B0604020202020204" pitchFamily="34" charset="0"/>
                <a:cs typeface="Arial" panose="020B0604020202020204" pitchFamily="34" charset="0"/>
              </a:rPr>
              <a:t>Seinn ó </a:t>
            </a:r>
            <a:r>
              <a:rPr lang="en-GB" b="1" dirty="0">
                <a:latin typeface="Arial" panose="020B0604020202020204" pitchFamily="34" charset="0"/>
                <a:cs typeface="Arial" panose="020B0604020202020204" pitchFamily="34" charset="0"/>
              </a:rPr>
              <a:t>2.16 – 4.30 </a:t>
            </a:r>
            <a:r>
              <a:rPr lang="ga" b="1" i="0" u="none" baseline="0" dirty="0">
                <a:latin typeface="Arial" panose="020B0604020202020204" pitchFamily="34" charset="0"/>
                <a:ea typeface="Arial" panose="020B0604020202020204" pitchFamily="34" charset="0"/>
                <a:cs typeface="Arial" panose="020B0604020202020204" pitchFamily="34" charset="0"/>
              </a:rPr>
              <a:t>nóiméad</a:t>
            </a:r>
          </a:p>
        </p:txBody>
      </p:sp>
    </p:spTree>
    <p:extLst>
      <p:ext uri="{BB962C8B-B14F-4D97-AF65-F5344CB8AC3E}">
        <p14:creationId xmlns:p14="http://schemas.microsoft.com/office/powerpoint/2010/main" val="263779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C8E0A35-24C8-C63F-E7E0-6099FDAB3395}"/>
              </a:ext>
            </a:extLst>
          </p:cNvPr>
          <p:cNvSpPr txBox="1">
            <a:spLocks/>
          </p:cNvSpPr>
          <p:nvPr/>
        </p:nvSpPr>
        <p:spPr>
          <a:xfrm>
            <a:off x="736327" y="370164"/>
            <a:ext cx="5801226"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2600" b="1" i="0" u="none" baseline="0" dirty="0">
                <a:latin typeface="Arial" panose="020B0604020202020204" pitchFamily="34" charset="0"/>
                <a:ea typeface="Arial" panose="020B0604020202020204" pitchFamily="34" charset="0"/>
                <a:cs typeface="Arial" panose="020B0604020202020204" pitchFamily="34" charset="0"/>
              </a:rPr>
              <a:t>Gníomhaíocht 4: Coinbhinsiún na Náisiún Aontaithe um Chearta an Linbh</a:t>
            </a:r>
          </a:p>
        </p:txBody>
      </p:sp>
      <p:pic>
        <p:nvPicPr>
          <p:cNvPr id="8" name="Picture 7" descr="Cruth, cearnóg&#10;&#10;Cur síos a gineadh go huathoibríoch">
            <a:extLst>
              <a:ext uri="{FF2B5EF4-FFF2-40B4-BE49-F238E27FC236}">
                <a16:creationId xmlns:a16="http://schemas.microsoft.com/office/drawing/2014/main" id="{BC3ADE62-FC8A-0790-716D-C91163E92001}"/>
              </a:ext>
            </a:extLst>
          </p:cNvPr>
          <p:cNvPicPr>
            <a:picLocks noChangeAspect="1"/>
          </p:cNvPicPr>
          <p:nvPr/>
        </p:nvPicPr>
        <p:blipFill>
          <a:blip r:embed="rId3"/>
          <a:stretch>
            <a:fillRect/>
          </a:stretch>
        </p:blipFill>
        <p:spPr>
          <a:xfrm>
            <a:off x="853090" y="1565612"/>
            <a:ext cx="10494577" cy="92787"/>
          </a:xfrm>
          <a:prstGeom prst="rect">
            <a:avLst/>
          </a:prstGeom>
        </p:spPr>
      </p:pic>
      <p:sp>
        <p:nvSpPr>
          <p:cNvPr id="2" name="TextBox 1">
            <a:extLst>
              <a:ext uri="{FF2B5EF4-FFF2-40B4-BE49-F238E27FC236}">
                <a16:creationId xmlns:a16="http://schemas.microsoft.com/office/drawing/2014/main" id="{8B1BAD03-CB4C-8159-A98E-3B7DCEC68CAC}"/>
              </a:ext>
            </a:extLst>
          </p:cNvPr>
          <p:cNvSpPr txBox="1"/>
          <p:nvPr/>
        </p:nvSpPr>
        <p:spPr>
          <a:xfrm>
            <a:off x="5722910" y="1695727"/>
            <a:ext cx="5566192" cy="4708981"/>
          </a:xfrm>
          <a:prstGeom prst="rect">
            <a:avLst/>
          </a:prstGeom>
          <a:solidFill>
            <a:srgbClr val="EBF4E9"/>
          </a:solidFill>
        </p:spPr>
        <p:txBody>
          <a:bodyPr wrap="square" rtlCol="0">
            <a:spAutoFit/>
          </a:bodyPr>
          <a:lstStyle/>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r>
              <a:rPr lang="ga-IE" altLang="en-US" sz="1000" dirty="0">
                <a:solidFill>
                  <a:srgbClr val="1F1F1F"/>
                </a:solidFill>
                <a:latin typeface="Arial" panose="020B0604020202020204" pitchFamily="34" charset="0"/>
                <a:cs typeface="Arial" panose="020B0604020202020204" pitchFamily="34" charset="0"/>
              </a:rPr>
              <a:t>Déan cuardach do leagan cairdiúil do leanaí den leagan cairdiúil den </a:t>
            </a:r>
            <a:r>
              <a:rPr lang="ga" sz="1000" dirty="0">
                <a:latin typeface="Arial" panose="020B0604020202020204" pitchFamily="34" charset="0"/>
                <a:ea typeface="Arial" panose="020B0604020202020204" pitchFamily="34" charset="0"/>
                <a:cs typeface="Arial" panose="020B0604020202020204" pitchFamily="34" charset="0"/>
              </a:rPr>
              <a:t>Coinbhinsiún na Náisiún Aontaithe um Chearta an Linbh </a:t>
            </a:r>
            <a:r>
              <a:rPr lang="ga-IE" altLang="en-US" sz="1000" dirty="0">
                <a:solidFill>
                  <a:srgbClr val="1F1F1F"/>
                </a:solidFill>
                <a:latin typeface="Arial" panose="020B0604020202020204" pitchFamily="34" charset="0"/>
                <a:cs typeface="Arial" panose="020B0604020202020204" pitchFamily="34" charset="0"/>
              </a:rPr>
              <a:t>ar shuíomh Gréasáin UNICEF Ireland</a:t>
            </a: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7054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3FFF7C4-0474-C00D-5E70-CA40F24E1824}"/>
              </a:ext>
            </a:extLst>
          </p:cNvPr>
          <p:cNvGraphicFramePr>
            <a:graphicFrameLocks noGrp="1"/>
          </p:cNvGraphicFramePr>
          <p:nvPr>
            <p:extLst>
              <p:ext uri="{D42A27DB-BD31-4B8C-83A1-F6EECF244321}">
                <p14:modId xmlns:p14="http://schemas.microsoft.com/office/powerpoint/2010/main" val="1081036647"/>
              </p:ext>
            </p:extLst>
          </p:nvPr>
        </p:nvGraphicFramePr>
        <p:xfrm>
          <a:off x="853090" y="1616410"/>
          <a:ext cx="3060542" cy="2791724"/>
        </p:xfrm>
        <a:graphic>
          <a:graphicData uri="http://schemas.openxmlformats.org/drawingml/2006/table">
            <a:tbl>
              <a:tblPr firstRow="1" bandRow="1">
                <a:tableStyleId>{93296810-A885-4BE3-A3E7-6D5BEEA58F35}</a:tableStyleId>
              </a:tblPr>
              <a:tblGrid>
                <a:gridCol w="3060542">
                  <a:extLst>
                    <a:ext uri="{9D8B030D-6E8A-4147-A177-3AD203B41FA5}">
                      <a16:colId xmlns:a16="http://schemas.microsoft.com/office/drawing/2014/main" val="3543452123"/>
                    </a:ext>
                  </a:extLst>
                </a:gridCol>
              </a:tblGrid>
              <a:tr h="447876">
                <a:tc>
                  <a:txBody>
                    <a:bodyPr/>
                    <a:lstStyle/>
                    <a:p>
                      <a:pPr algn="ctr" rtl="0"/>
                      <a:r>
                        <a:rPr lang="ga" sz="2400" b="1" i="0" u="none" baseline="0">
                          <a:latin typeface="Arial" panose="020B0604020202020204" pitchFamily="34" charset="0"/>
                          <a:ea typeface="Arial" panose="020B0604020202020204" pitchFamily="34" charset="0"/>
                          <a:cs typeface="Arial" panose="020B0604020202020204" pitchFamily="34" charset="0"/>
                        </a:rPr>
                        <a:t>Ailt UNCRC</a:t>
                      </a:r>
                    </a:p>
                  </a:txBody>
                  <a:tcPr/>
                </a:tc>
                <a:extLst>
                  <a:ext uri="{0D108BD9-81ED-4DB2-BD59-A6C34878D82A}">
                    <a16:rowId xmlns:a16="http://schemas.microsoft.com/office/drawing/2014/main" val="1692086274"/>
                  </a:ext>
                </a:extLst>
              </a:tr>
              <a:tr h="583631">
                <a:tc>
                  <a:txBody>
                    <a:bodyPr/>
                    <a:lstStyle/>
                    <a:p>
                      <a:pPr algn="ctr" rtl="0"/>
                      <a:r>
                        <a:rPr lang="ga" sz="1600" b="1" i="0" u="none" baseline="0">
                          <a:latin typeface="Arial" panose="020B0604020202020204" pitchFamily="34" charset="0"/>
                          <a:ea typeface="Arial" panose="020B0604020202020204" pitchFamily="34" charset="0"/>
                          <a:cs typeface="Arial" panose="020B0604020202020204" pitchFamily="34" charset="0"/>
                        </a:rPr>
                        <a:t>riachtanais nár sásaíodh, drochmheas, séanta</a:t>
                      </a:r>
                    </a:p>
                  </a:txBody>
                  <a:tcPr/>
                </a:tc>
                <a:extLst>
                  <a:ext uri="{0D108BD9-81ED-4DB2-BD59-A6C34878D82A}">
                    <a16:rowId xmlns:a16="http://schemas.microsoft.com/office/drawing/2014/main" val="3398150480"/>
                  </a:ext>
                </a:extLst>
              </a:tr>
              <a:tr h="583631">
                <a:tc>
                  <a:txBody>
                    <a:bodyPr/>
                    <a:lstStyle/>
                    <a:p>
                      <a:endParaRPr lang="ga" dirty="0"/>
                    </a:p>
                  </a:txBody>
                  <a:tcPr/>
                </a:tc>
                <a:extLst>
                  <a:ext uri="{0D108BD9-81ED-4DB2-BD59-A6C34878D82A}">
                    <a16:rowId xmlns:a16="http://schemas.microsoft.com/office/drawing/2014/main" val="192684284"/>
                  </a:ext>
                </a:extLst>
              </a:tr>
              <a:tr h="583631">
                <a:tc>
                  <a:txBody>
                    <a:bodyPr/>
                    <a:lstStyle/>
                    <a:p>
                      <a:endParaRPr lang="ga" dirty="0"/>
                    </a:p>
                  </a:txBody>
                  <a:tcPr/>
                </a:tc>
                <a:extLst>
                  <a:ext uri="{0D108BD9-81ED-4DB2-BD59-A6C34878D82A}">
                    <a16:rowId xmlns:a16="http://schemas.microsoft.com/office/drawing/2014/main" val="783313760"/>
                  </a:ext>
                </a:extLst>
              </a:tr>
              <a:tr h="583631">
                <a:tc>
                  <a:txBody>
                    <a:bodyPr/>
                    <a:lstStyle/>
                    <a:p>
                      <a:endParaRPr lang="ga" dirty="0"/>
                    </a:p>
                  </a:txBody>
                  <a:tcPr/>
                </a:tc>
                <a:extLst>
                  <a:ext uri="{0D108BD9-81ED-4DB2-BD59-A6C34878D82A}">
                    <a16:rowId xmlns:a16="http://schemas.microsoft.com/office/drawing/2014/main" val="1908105607"/>
                  </a:ext>
                </a:extLst>
              </a:tr>
            </a:tbl>
          </a:graphicData>
        </a:graphic>
      </p:graphicFrame>
      <p:sp>
        <p:nvSpPr>
          <p:cNvPr id="6" name="Title 1">
            <a:extLst>
              <a:ext uri="{FF2B5EF4-FFF2-40B4-BE49-F238E27FC236}">
                <a16:creationId xmlns:a16="http://schemas.microsoft.com/office/drawing/2014/main" id="{C3D245B8-4133-7C0F-78DA-1F2844F335F5}"/>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2800" b="1" i="0" u="none" baseline="0" dirty="0">
                <a:latin typeface="Arial" panose="020B0604020202020204" pitchFamily="34" charset="0"/>
                <a:ea typeface="Arial" panose="020B0604020202020204" pitchFamily="34" charset="0"/>
                <a:cs typeface="Arial" panose="020B0604020202020204" pitchFamily="34" charset="0"/>
              </a:rPr>
              <a:t>Gníomhaíocht 5: riachtanais nár sásaíodh, drochmheas, séanta</a:t>
            </a:r>
          </a:p>
        </p:txBody>
      </p:sp>
      <p:pic>
        <p:nvPicPr>
          <p:cNvPr id="11" name="Picture 10" descr="Cruth, cearnóg&#10;&#10;Cur síos a gineadh go huathoibríoch">
            <a:extLst>
              <a:ext uri="{FF2B5EF4-FFF2-40B4-BE49-F238E27FC236}">
                <a16:creationId xmlns:a16="http://schemas.microsoft.com/office/drawing/2014/main" id="{AEED1532-519A-C069-E75A-9DABA73869B1}"/>
              </a:ext>
            </a:extLst>
          </p:cNvPr>
          <p:cNvPicPr>
            <a:picLocks noChangeAspect="1"/>
          </p:cNvPicPr>
          <p:nvPr/>
        </p:nvPicPr>
        <p:blipFill>
          <a:blip r:embed="rId3"/>
          <a:stretch>
            <a:fillRect/>
          </a:stretch>
        </p:blipFill>
        <p:spPr>
          <a:xfrm>
            <a:off x="859223" y="1441168"/>
            <a:ext cx="10494577" cy="92787"/>
          </a:xfrm>
          <a:prstGeom prst="rect">
            <a:avLst/>
          </a:prstGeom>
        </p:spPr>
      </p:pic>
      <p:grpSp>
        <p:nvGrpSpPr>
          <p:cNvPr id="26" name="Group 25">
            <a:extLst>
              <a:ext uri="{FF2B5EF4-FFF2-40B4-BE49-F238E27FC236}">
                <a16:creationId xmlns:a16="http://schemas.microsoft.com/office/drawing/2014/main" id="{777C011D-A97B-E8C1-772F-49BE87D0D63C}"/>
              </a:ext>
            </a:extLst>
          </p:cNvPr>
          <p:cNvGrpSpPr/>
          <p:nvPr/>
        </p:nvGrpSpPr>
        <p:grpSpPr>
          <a:xfrm>
            <a:off x="838200" y="4490589"/>
            <a:ext cx="3034305" cy="1897546"/>
            <a:chOff x="853090" y="3925211"/>
            <a:chExt cx="3034305" cy="1897546"/>
          </a:xfrm>
        </p:grpSpPr>
        <p:sp>
          <p:nvSpPr>
            <p:cNvPr id="18" name="Rectangle 17">
              <a:extLst>
                <a:ext uri="{FF2B5EF4-FFF2-40B4-BE49-F238E27FC236}">
                  <a16:creationId xmlns:a16="http://schemas.microsoft.com/office/drawing/2014/main" id="{FD5123E4-3F1D-0BE9-BA04-4C090BFA30C6}"/>
                </a:ext>
              </a:extLst>
            </p:cNvPr>
            <p:cNvSpPr/>
            <p:nvPr/>
          </p:nvSpPr>
          <p:spPr>
            <a:xfrm>
              <a:off x="881174" y="3925211"/>
              <a:ext cx="1418022" cy="1897546"/>
            </a:xfrm>
            <a:prstGeom prst="rect">
              <a:avLst/>
            </a:prstGeom>
            <a:solidFill>
              <a:srgbClr val="80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3C092D76-2A2C-AD99-2F1E-FF2A530B891B}"/>
                </a:ext>
              </a:extLst>
            </p:cNvPr>
            <p:cNvSpPr txBox="1"/>
            <p:nvPr/>
          </p:nvSpPr>
          <p:spPr>
            <a:xfrm>
              <a:off x="960457" y="3951002"/>
              <a:ext cx="1259456" cy="584775"/>
            </a:xfrm>
            <a:prstGeom prst="rect">
              <a:avLst/>
            </a:prstGeom>
            <a:noFill/>
          </p:spPr>
          <p:txBody>
            <a:bodyPr wrap="square" rtlCol="0">
              <a:spAutoFit/>
            </a:bodyPr>
            <a:lstStyle/>
            <a:p>
              <a:r>
                <a:rPr lang="en-GB" dirty="0">
                  <a:solidFill>
                    <a:schemeClr val="bg1"/>
                  </a:solidFill>
                </a:rPr>
                <a:t>7</a:t>
              </a:r>
              <a:endParaRPr lang="en-GB" sz="1400" dirty="0">
                <a:solidFill>
                  <a:schemeClr val="bg1"/>
                </a:solidFill>
              </a:endParaRPr>
            </a:p>
            <a:p>
              <a:endParaRPr lang="en-GB" sz="1400" dirty="0">
                <a:solidFill>
                  <a:schemeClr val="bg1"/>
                </a:solidFill>
              </a:endParaRPr>
            </a:p>
          </p:txBody>
        </p:sp>
        <p:pic>
          <p:nvPicPr>
            <p:cNvPr id="20" name="Graphic 19" descr="Flag outline">
              <a:extLst>
                <a:ext uri="{FF2B5EF4-FFF2-40B4-BE49-F238E27FC236}">
                  <a16:creationId xmlns:a16="http://schemas.microsoft.com/office/drawing/2014/main" id="{F868CC10-F79E-E748-499B-0D79FB7C6A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53090" y="4316816"/>
              <a:ext cx="914400" cy="914400"/>
            </a:xfrm>
            <a:prstGeom prst="rect">
              <a:avLst/>
            </a:prstGeom>
          </p:spPr>
        </p:pic>
        <p:sp>
          <p:nvSpPr>
            <p:cNvPr id="22" name="Rectangle 21">
              <a:extLst>
                <a:ext uri="{FF2B5EF4-FFF2-40B4-BE49-F238E27FC236}">
                  <a16:creationId xmlns:a16="http://schemas.microsoft.com/office/drawing/2014/main" id="{0C7A5F5E-85EC-29AD-1BF2-E489F16673DF}"/>
                </a:ext>
              </a:extLst>
            </p:cNvPr>
            <p:cNvSpPr/>
            <p:nvPr/>
          </p:nvSpPr>
          <p:spPr>
            <a:xfrm>
              <a:off x="2469373" y="3951002"/>
              <a:ext cx="1418022" cy="1871755"/>
            </a:xfrm>
            <a:prstGeom prst="rect">
              <a:avLst/>
            </a:prstGeom>
            <a:solidFill>
              <a:srgbClr val="F4CE0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extLst>
                <a:ext uri="{FF2B5EF4-FFF2-40B4-BE49-F238E27FC236}">
                  <a16:creationId xmlns:a16="http://schemas.microsoft.com/office/drawing/2014/main" id="{92598E9E-54EB-FF46-F615-36B68027CB56}"/>
                </a:ext>
              </a:extLst>
            </p:cNvPr>
            <p:cNvSpPr txBox="1"/>
            <p:nvPr/>
          </p:nvSpPr>
          <p:spPr>
            <a:xfrm>
              <a:off x="2545472" y="3951001"/>
              <a:ext cx="1259456" cy="584775"/>
            </a:xfrm>
            <a:prstGeom prst="rect">
              <a:avLst/>
            </a:prstGeom>
            <a:noFill/>
          </p:spPr>
          <p:txBody>
            <a:bodyPr wrap="square" rtlCol="0">
              <a:spAutoFit/>
            </a:bodyPr>
            <a:lstStyle/>
            <a:p>
              <a:r>
                <a:rPr lang="en-GB" dirty="0">
                  <a:solidFill>
                    <a:schemeClr val="bg1"/>
                  </a:solidFill>
                </a:rPr>
                <a:t>8</a:t>
              </a:r>
              <a:endParaRPr lang="en-GB" sz="1400" dirty="0">
                <a:solidFill>
                  <a:schemeClr val="bg1"/>
                </a:solidFill>
              </a:endParaRPr>
            </a:p>
            <a:p>
              <a:endParaRPr lang="en-GB" sz="1400" dirty="0">
                <a:solidFill>
                  <a:schemeClr val="bg1"/>
                </a:solidFill>
              </a:endParaRPr>
            </a:p>
          </p:txBody>
        </p:sp>
        <p:pic>
          <p:nvPicPr>
            <p:cNvPr id="24" name="Graphic 23" descr="Eye Scan outline">
              <a:extLst>
                <a:ext uri="{FF2B5EF4-FFF2-40B4-BE49-F238E27FC236}">
                  <a16:creationId xmlns:a16="http://schemas.microsoft.com/office/drawing/2014/main" id="{3CCCC295-2B29-974D-C7FE-425986C93C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580013" y="4316816"/>
              <a:ext cx="896482" cy="896482"/>
            </a:xfrm>
            <a:prstGeom prst="rect">
              <a:avLst/>
            </a:prstGeom>
          </p:spPr>
        </p:pic>
        <p:sp>
          <p:nvSpPr>
            <p:cNvPr id="2" name="TextBox 1">
              <a:extLst>
                <a:ext uri="{FF2B5EF4-FFF2-40B4-BE49-F238E27FC236}">
                  <a16:creationId xmlns:a16="http://schemas.microsoft.com/office/drawing/2014/main" id="{866606A2-E7D4-FB87-6ED6-9BD2F8A0A349}"/>
                </a:ext>
              </a:extLst>
            </p:cNvPr>
            <p:cNvSpPr txBox="1"/>
            <p:nvPr/>
          </p:nvSpPr>
          <p:spPr>
            <a:xfrm>
              <a:off x="900377" y="5359520"/>
              <a:ext cx="1384341" cy="461665"/>
            </a:xfrm>
            <a:prstGeom prst="rect">
              <a:avLst/>
            </a:prstGeom>
            <a:solidFill>
              <a:srgbClr val="80BA27"/>
            </a:solidFill>
          </p:spPr>
          <p:txBody>
            <a:bodyPr wrap="square" rtlCol="0">
              <a:spAutoFit/>
            </a:bodyPr>
            <a:lstStyle/>
            <a:p>
              <a:r>
                <a:rPr lang="ga" sz="1200" b="1" i="0" u="none" baseline="0" dirty="0">
                  <a:solidFill>
                    <a:schemeClr val="bg1"/>
                  </a:solidFill>
                  <a:latin typeface="Arial" panose="020B0604020202020204" pitchFamily="34" charset="0"/>
                  <a:ea typeface="Arial" panose="020B0604020202020204" pitchFamily="34" charset="0"/>
                  <a:cs typeface="Arial" panose="020B0604020202020204" pitchFamily="34" charset="0"/>
                </a:rPr>
                <a:t>AINM AGUS NÁISIÚNTACHT</a:t>
              </a:r>
            </a:p>
          </p:txBody>
        </p:sp>
        <p:sp>
          <p:nvSpPr>
            <p:cNvPr id="4" name="TextBox 3">
              <a:extLst>
                <a:ext uri="{FF2B5EF4-FFF2-40B4-BE49-F238E27FC236}">
                  <a16:creationId xmlns:a16="http://schemas.microsoft.com/office/drawing/2014/main" id="{6970F6CD-710A-8B22-E72B-41B7FE330D2D}"/>
                </a:ext>
              </a:extLst>
            </p:cNvPr>
            <p:cNvSpPr txBox="1"/>
            <p:nvPr/>
          </p:nvSpPr>
          <p:spPr>
            <a:xfrm>
              <a:off x="2492502" y="5379528"/>
              <a:ext cx="1265209" cy="276999"/>
            </a:xfrm>
            <a:prstGeom prst="rect">
              <a:avLst/>
            </a:prstGeom>
            <a:solidFill>
              <a:srgbClr val="F4CE01"/>
            </a:solidFill>
          </p:spPr>
          <p:txBody>
            <a:bodyPr wrap="square" rtlCol="0">
              <a:spAutoFit/>
            </a:bodyPr>
            <a:lstStyle/>
            <a:p>
              <a:r>
                <a:rPr lang="ga" sz="1200" b="1" i="0" u="none" baseline="0" dirty="0">
                  <a:solidFill>
                    <a:schemeClr val="bg1"/>
                  </a:solidFill>
                  <a:latin typeface="Arial" panose="020B0604020202020204" pitchFamily="34" charset="0"/>
                  <a:ea typeface="Arial" panose="020B0604020202020204" pitchFamily="34" charset="0"/>
                  <a:cs typeface="Arial" panose="020B0604020202020204" pitchFamily="34" charset="0"/>
                </a:rPr>
                <a:t>AITHEANTAS</a:t>
              </a:r>
            </a:p>
          </p:txBody>
        </p:sp>
      </p:grpSp>
      <p:sp>
        <p:nvSpPr>
          <p:cNvPr id="28" name="TextBox 27">
            <a:extLst>
              <a:ext uri="{FF2B5EF4-FFF2-40B4-BE49-F238E27FC236}">
                <a16:creationId xmlns:a16="http://schemas.microsoft.com/office/drawing/2014/main" id="{4AC1C509-DE59-94A5-B648-C1FEBB677B0F}"/>
              </a:ext>
            </a:extLst>
          </p:cNvPr>
          <p:cNvSpPr txBox="1"/>
          <p:nvPr/>
        </p:nvSpPr>
        <p:spPr>
          <a:xfrm>
            <a:off x="4137672" y="2842753"/>
            <a:ext cx="7201237" cy="2708434"/>
          </a:xfrm>
          <a:prstGeom prst="rect">
            <a:avLst/>
          </a:prstGeom>
          <a:solidFill>
            <a:srgbClr val="EBF4E9"/>
          </a:solidFill>
        </p:spPr>
        <p:txBody>
          <a:bodyPr wrap="square" rtlCol="0">
            <a:spAutoFit/>
          </a:bodyPr>
          <a:lstStyle/>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pPr algn="ctr"/>
            <a:endParaRPr lang="en-GB" sz="1000" dirty="0"/>
          </a:p>
          <a:p>
            <a:pPr algn="ctr"/>
            <a:endParaRPr lang="en-GB" sz="1000" dirty="0"/>
          </a:p>
          <a:p>
            <a:pPr algn="ctr"/>
            <a:endParaRPr lang="en-GB" sz="1000" dirty="0"/>
          </a:p>
          <a:p>
            <a:pPr algn="ctr"/>
            <a:endParaRPr lang="en-GB" sz="1000" dirty="0"/>
          </a:p>
          <a:p>
            <a:pPr algn="ctr"/>
            <a:endParaRPr lang="en-GB" sz="1000" dirty="0"/>
          </a:p>
          <a:p>
            <a:pPr algn="ctr"/>
            <a:r>
              <a:rPr lang="en-GB" sz="1000" dirty="0"/>
              <a:t>“</a:t>
            </a:r>
            <a:r>
              <a:rPr lang="en-GB" sz="1000" dirty="0" err="1">
                <a:hlinkClick r:id="rId8"/>
              </a:rPr>
              <a:t>Clann</a:t>
            </a:r>
            <a:r>
              <a:rPr lang="en-GB" sz="1000" dirty="0">
                <a:hlinkClick r:id="rId8"/>
              </a:rPr>
              <a:t> short film: Mari Steed</a:t>
            </a:r>
            <a:r>
              <a:rPr lang="en-GB" sz="1000" dirty="0"/>
              <a:t>”</a:t>
            </a:r>
          </a:p>
          <a:p>
            <a:pPr algn="ctr"/>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pic>
        <p:nvPicPr>
          <p:cNvPr id="29" name="Graphic 28" descr="Clapper board outline">
            <a:extLst>
              <a:ext uri="{FF2B5EF4-FFF2-40B4-BE49-F238E27FC236}">
                <a16:creationId xmlns:a16="http://schemas.microsoft.com/office/drawing/2014/main" id="{7A10F94E-67DA-786E-1234-5AC2EFB364A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768103" y="2694351"/>
            <a:ext cx="1847945" cy="1847945"/>
          </a:xfrm>
          <a:prstGeom prst="rect">
            <a:avLst/>
          </a:prstGeom>
        </p:spPr>
      </p:pic>
      <p:sp>
        <p:nvSpPr>
          <p:cNvPr id="30" name="Double Brace 29">
            <a:extLst>
              <a:ext uri="{FF2B5EF4-FFF2-40B4-BE49-F238E27FC236}">
                <a16:creationId xmlns:a16="http://schemas.microsoft.com/office/drawing/2014/main" id="{8C75C903-ACE6-BB6F-1991-2AB3C9E64144}"/>
              </a:ext>
            </a:extLst>
          </p:cNvPr>
          <p:cNvSpPr/>
          <p:nvPr/>
        </p:nvSpPr>
        <p:spPr>
          <a:xfrm>
            <a:off x="5384700" y="5596160"/>
            <a:ext cx="4707179" cy="697492"/>
          </a:xfrm>
          <a:prstGeom prst="bracePair">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ga" b="1" i="0" u="none" baseline="0" dirty="0">
                <a:latin typeface="Arial" panose="020B0604020202020204" pitchFamily="34" charset="0"/>
                <a:ea typeface="Arial" panose="020B0604020202020204" pitchFamily="34" charset="0"/>
                <a:cs typeface="Arial" panose="020B0604020202020204" pitchFamily="34" charset="0"/>
              </a:rPr>
              <a:t>Seinn ón tus go 5.10 nóiméad</a:t>
            </a:r>
          </a:p>
        </p:txBody>
      </p:sp>
    </p:spTree>
    <p:extLst>
      <p:ext uri="{BB962C8B-B14F-4D97-AF65-F5344CB8AC3E}">
        <p14:creationId xmlns:p14="http://schemas.microsoft.com/office/powerpoint/2010/main" val="4013756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C0A434A-3F71-8A43-2B9B-34B7E1D7E192}"/>
              </a:ext>
            </a:extLst>
          </p:cNvPr>
          <p:cNvSpPr txBox="1"/>
          <p:nvPr/>
        </p:nvSpPr>
        <p:spPr>
          <a:xfrm>
            <a:off x="4931106" y="3380655"/>
            <a:ext cx="6334991" cy="2215991"/>
          </a:xfrm>
          <a:prstGeom prst="rect">
            <a:avLst/>
          </a:prstGeom>
          <a:noFill/>
        </p:spPr>
        <p:txBody>
          <a:bodyPr wrap="square">
            <a:spAutoFit/>
          </a:bodyPr>
          <a:lstStyle/>
          <a:p>
            <a:pPr algn="l" rtl="0"/>
            <a:r>
              <a:rPr lang="ga" sz="2200" b="0" i="1" u="none" baseline="0">
                <a:latin typeface="Arial" panose="020B0604020202020204" pitchFamily="34" charset="0"/>
                <a:ea typeface="Arial" panose="020B0604020202020204" pitchFamily="34" charset="0"/>
                <a:cs typeface="Arial" panose="020B0604020202020204" pitchFamily="34" charset="0"/>
              </a:rPr>
              <a:t>Ní féidir linn ár scéal a insint go fírinneach gan an scéal a bheith ar eolas againn. </a:t>
            </a:r>
          </a:p>
          <a:p>
            <a:endParaRPr lang="ga" sz="2200" dirty="0">
              <a:latin typeface="Arial" panose="020B0604020202020204" pitchFamily="34" charset="0"/>
              <a:cs typeface="Arial" panose="020B0604020202020204" pitchFamily="34" charset="0"/>
            </a:endParaRPr>
          </a:p>
          <a:p>
            <a:pPr algn="l" rtl="0"/>
            <a:r>
              <a:rPr lang="ga" b="0" i="0" u="none" baseline="0">
                <a:highlight>
                  <a:srgbClr val="EBF4E9"/>
                </a:highlight>
                <a:latin typeface="Arial" panose="020B0604020202020204" pitchFamily="34" charset="0"/>
                <a:ea typeface="Arial" panose="020B0604020202020204" pitchFamily="34" charset="0"/>
                <a:cs typeface="Arial" panose="020B0604020202020204" pitchFamily="34" charset="0"/>
              </a:rPr>
              <a:t>Mari Steed – Fianaise in O’Donnell, K., O’Rourke, M. agus Smith, J. 2022. </a:t>
            </a:r>
            <a:r>
              <a:rPr lang="ga" b="0" i="1" u="none" baseline="0">
                <a:highlight>
                  <a:srgbClr val="EBF4E9"/>
                </a:highlight>
                <a:latin typeface="Arial" panose="020B0604020202020204" pitchFamily="34" charset="0"/>
                <a:ea typeface="Arial" panose="020B0604020202020204" pitchFamily="34" charset="0"/>
                <a:cs typeface="Arial" panose="020B0604020202020204" pitchFamily="34" charset="0"/>
              </a:rPr>
              <a:t>Redress: Ireland’s Institutions and Transitional Justice</a:t>
            </a:r>
            <a:r>
              <a:rPr lang="ga" b="0" i="0" u="none" baseline="0">
                <a:highlight>
                  <a:srgbClr val="EBF4E9"/>
                </a:highlight>
                <a:latin typeface="Arial" panose="020B0604020202020204" pitchFamily="34" charset="0"/>
                <a:ea typeface="Arial" panose="020B0604020202020204" pitchFamily="34" charset="0"/>
                <a:cs typeface="Arial" panose="020B0604020202020204" pitchFamily="34" charset="0"/>
              </a:rPr>
              <a:t>. UCD Press: Baile Átha Cliath. lch.5-8; ráiteas finné CLANN.</a:t>
            </a:r>
            <a:endParaRPr lang="ga"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49D830D5-AB61-AE53-9A3B-D96C5B2AEAE9}"/>
              </a:ext>
            </a:extLst>
          </p:cNvPr>
          <p:cNvSpPr txBox="1"/>
          <p:nvPr/>
        </p:nvSpPr>
        <p:spPr>
          <a:xfrm>
            <a:off x="4931106" y="1616410"/>
            <a:ext cx="6334991" cy="1384995"/>
          </a:xfrm>
          <a:prstGeom prst="rect">
            <a:avLst/>
          </a:prstGeom>
          <a:noFill/>
        </p:spPr>
        <p:txBody>
          <a:bodyPr wrap="square" rtlCol="0">
            <a:spAutoFit/>
          </a:bodyPr>
          <a:lstStyle/>
          <a:p>
            <a:pPr algn="l" rtl="0"/>
            <a:r>
              <a:rPr lang="ga" sz="2200" b="0" i="1" u="none" baseline="0" dirty="0">
                <a:latin typeface="Arial" panose="020B0604020202020204" pitchFamily="34" charset="0"/>
                <a:ea typeface="Arial" panose="020B0604020202020204" pitchFamily="34" charset="0"/>
                <a:cs typeface="Arial" panose="020B0604020202020204" pitchFamily="34" charset="0"/>
              </a:rPr>
              <a:t>...a dheacra a bhí sé, b’iontach an taithí a bhí ann de bharr go raibh mé in ann ceangal a dhéanamh le mo mhuintir</a:t>
            </a:r>
            <a:r>
              <a:rPr lang="ga" sz="2200" b="0" i="0" u="none" baseline="0" dirty="0">
                <a:latin typeface="Arial" panose="020B0604020202020204" pitchFamily="34" charset="0"/>
                <a:ea typeface="Arial" panose="020B0604020202020204" pitchFamily="34" charset="0"/>
                <a:cs typeface="Arial" panose="020B0604020202020204" pitchFamily="34" charset="0"/>
              </a:rPr>
              <a:t>		</a:t>
            </a:r>
            <a:br>
              <a:rPr lang="ga" sz="2200" dirty="0">
                <a:latin typeface="Arial" panose="020B0604020202020204" pitchFamily="34" charset="0"/>
                <a:cs typeface="Arial" panose="020B0604020202020204" pitchFamily="34" charset="0"/>
              </a:rPr>
            </a:br>
            <a:r>
              <a:rPr lang="ga" b="0" i="0" u="none" baseline="0" dirty="0">
                <a:highlight>
                  <a:srgbClr val="EBF4E9"/>
                </a:highlight>
                <a:latin typeface="Arial" panose="020B0604020202020204" pitchFamily="34" charset="0"/>
                <a:ea typeface="Arial" panose="020B0604020202020204" pitchFamily="34" charset="0"/>
                <a:cs typeface="Arial" panose="020B0604020202020204" pitchFamily="34" charset="0"/>
              </a:rPr>
              <a:t>Mari Steed, físeán CLANN</a:t>
            </a:r>
            <a:endParaRPr lang="ga" sz="2200" dirty="0">
              <a:latin typeface="Arial" panose="020B0604020202020204" pitchFamily="34" charset="0"/>
              <a:cs typeface="Arial" panose="020B0604020202020204" pitchFamily="34" charset="0"/>
            </a:endParaRPr>
          </a:p>
        </p:txBody>
      </p:sp>
      <p:sp>
        <p:nvSpPr>
          <p:cNvPr id="21" name="Title 1">
            <a:extLst>
              <a:ext uri="{FF2B5EF4-FFF2-40B4-BE49-F238E27FC236}">
                <a16:creationId xmlns:a16="http://schemas.microsoft.com/office/drawing/2014/main" id="{6287B344-D19D-EC4A-11F9-9F58614C1B60}"/>
              </a:ext>
            </a:extLst>
          </p:cNvPr>
          <p:cNvSpPr txBox="1">
            <a:spLocks/>
          </p:cNvSpPr>
          <p:nvPr/>
        </p:nvSpPr>
        <p:spPr>
          <a:xfrm>
            <a:off x="887229" y="51720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600" b="1" i="0" u="none" baseline="0" dirty="0">
                <a:latin typeface="Arial" panose="020B0604020202020204" pitchFamily="34" charset="0"/>
                <a:ea typeface="Arial" panose="020B0604020202020204" pitchFamily="34" charset="0"/>
                <a:cs typeface="Arial" panose="020B0604020202020204" pitchFamily="34" charset="0"/>
              </a:rPr>
              <a:t>Gníomhaíocht 6: Ainm, náisiúntacht, aitheantas</a:t>
            </a:r>
          </a:p>
        </p:txBody>
      </p:sp>
      <p:pic>
        <p:nvPicPr>
          <p:cNvPr id="22" name="Picture 21" descr="Cruth, cearnóg&#10;&#10;Cur síos a gineadh go huathoibríoch">
            <a:extLst>
              <a:ext uri="{FF2B5EF4-FFF2-40B4-BE49-F238E27FC236}">
                <a16:creationId xmlns:a16="http://schemas.microsoft.com/office/drawing/2014/main" id="{284FB7D5-304B-C495-EE67-6012AEDEE789}"/>
              </a:ext>
            </a:extLst>
          </p:cNvPr>
          <p:cNvPicPr>
            <a:picLocks noChangeAspect="1"/>
          </p:cNvPicPr>
          <p:nvPr/>
        </p:nvPicPr>
        <p:blipFill>
          <a:blip r:embed="rId3"/>
          <a:stretch>
            <a:fillRect/>
          </a:stretch>
        </p:blipFill>
        <p:spPr>
          <a:xfrm>
            <a:off x="838200" y="1423868"/>
            <a:ext cx="10494577" cy="92787"/>
          </a:xfrm>
          <a:prstGeom prst="rect">
            <a:avLst/>
          </a:prstGeom>
        </p:spPr>
      </p:pic>
      <p:pic>
        <p:nvPicPr>
          <p:cNvPr id="2" name="Graphic 1" descr="Raised hand outline">
            <a:extLst>
              <a:ext uri="{FF2B5EF4-FFF2-40B4-BE49-F238E27FC236}">
                <a16:creationId xmlns:a16="http://schemas.microsoft.com/office/drawing/2014/main" id="{2F72933F-DFE4-B232-0556-F9623B13E71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25903" y="1823768"/>
            <a:ext cx="3210464" cy="3210464"/>
          </a:xfrm>
          <a:prstGeom prst="rect">
            <a:avLst/>
          </a:prstGeom>
        </p:spPr>
      </p:pic>
    </p:spTree>
    <p:extLst>
      <p:ext uri="{BB962C8B-B14F-4D97-AF65-F5344CB8AC3E}">
        <p14:creationId xmlns:p14="http://schemas.microsoft.com/office/powerpoint/2010/main" val="2096619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34"/>
          <p:cNvSpPr txBox="1">
            <a:spLocks noGrp="1"/>
          </p:cNvSpPr>
          <p:nvPr>
            <p:ph type="body" idx="1"/>
          </p:nvPr>
        </p:nvSpPr>
        <p:spPr>
          <a:xfrm>
            <a:off x="448390" y="613681"/>
            <a:ext cx="11556990" cy="6039978"/>
          </a:xfrm>
          <a:prstGeom prst="rect">
            <a:avLst/>
          </a:prstGeom>
          <a:noFill/>
          <a:ln>
            <a:noFill/>
          </a:ln>
        </p:spPr>
        <p:txBody>
          <a:bodyPr spcFirstLastPara="1" wrap="square" lIns="91425" tIns="46800" rIns="270000" bIns="0" anchor="t" anchorCtr="0">
            <a:normAutofit/>
          </a:bodyPr>
          <a:lstStyle/>
          <a:p>
            <a:pPr marL="0" lvl="0" indent="0" algn="l" rtl="0">
              <a:lnSpc>
                <a:spcPct val="90000"/>
              </a:lnSpc>
              <a:spcBef>
                <a:spcPts val="0"/>
              </a:spcBef>
              <a:spcAft>
                <a:spcPts val="0"/>
              </a:spcAft>
              <a:buNone/>
            </a:pPr>
            <a:r>
              <a:rPr lang="ga" sz="2400" b="1" i="0" u="none" baseline="0" dirty="0">
                <a:latin typeface="Arial" panose="020B0604020202020204" pitchFamily="34" charset="0"/>
                <a:ea typeface="Arial" panose="020B0604020202020204" pitchFamily="34" charset="0"/>
                <a:cs typeface="Arial" panose="020B0604020202020204" pitchFamily="34" charset="0"/>
              </a:rPr>
              <a:t>Má chuireann aon rud a thagann chun cinn san aonad seo isteach ort, agus má theastaíonn tacaíocht uait, tar chugam tar éis an ranga, labhair le cara nó duine fásta a bhfuil muinín agat astu, agus/nó téigh i dteagmháil le: </a:t>
            </a:r>
            <a:endParaRPr sz="2400" b="1" dirty="0">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sz="3700" dirty="0"/>
          </a:p>
          <a:p>
            <a:pPr marL="0" lvl="0" indent="0" algn="l" rtl="0">
              <a:lnSpc>
                <a:spcPct val="115000"/>
              </a:lnSpc>
              <a:spcBef>
                <a:spcPts val="1200"/>
              </a:spcBef>
              <a:spcAft>
                <a:spcPts val="0"/>
              </a:spcAft>
              <a:buClr>
                <a:schemeClr val="dk1"/>
              </a:buClr>
              <a:buSzPts val="1100"/>
              <a:buFont typeface="Arial"/>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Adoption Rights Alliance: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hlinkClick r:id="rId3"/>
              </a:rPr>
              <a:t>www.facebook.com/AdoptionRightsAllianceIreland/</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115000"/>
              </a:lnSpc>
              <a:spcBef>
                <a:spcPts val="1200"/>
              </a:spcBef>
              <a:spcAft>
                <a:spcPts val="0"/>
              </a:spcAft>
              <a:buClr>
                <a:schemeClr val="dk1"/>
              </a:buClr>
              <a:buSzPts val="1100"/>
              <a:buFont typeface="Arial"/>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115000"/>
              </a:lnSpc>
              <a:spcBef>
                <a:spcPts val="1200"/>
              </a:spcBef>
              <a:spcAft>
                <a:spcPts val="0"/>
              </a:spcAft>
              <a:buClr>
                <a:schemeClr val="dk1"/>
              </a:buClr>
              <a:buSzPts val="1100"/>
              <a:buFont typeface="Arial"/>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Barnardos Origins, Post Adoption and Bereavement Services: </a:t>
            </a:r>
            <a:r>
              <a:rPr lang="ga" sz="1800" b="1" i="0" u="none" baseline="0" dirty="0">
                <a:latin typeface="Arial" panose="020B0604020202020204" pitchFamily="34" charset="0"/>
                <a:ea typeface="Arial" panose="020B0604020202020204" pitchFamily="34" charset="0"/>
                <a:cs typeface="Arial" panose="020B0604020202020204" pitchFamily="34" charset="0"/>
                <a:hlinkClick r:id="rId4"/>
              </a:rPr>
              <a:t>www.barnardos.ie</a:t>
            </a:r>
            <a:r>
              <a:rPr lang="ga" sz="1800" b="1" i="0" u="none" baseline="0" dirty="0">
                <a:latin typeface="Arial" panose="020B0604020202020204" pitchFamily="34" charset="0"/>
                <a:ea typeface="Arial" panose="020B0604020202020204" pitchFamily="34" charset="0"/>
                <a:cs typeface="Arial" panose="020B0604020202020204" pitchFamily="34" charset="0"/>
              </a:rPr>
              <a:t> </a:t>
            </a: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Na Samáraigh: </a:t>
            </a:r>
            <a:r>
              <a:rPr lang="ga" sz="1800" b="1" i="0" u="none" baseline="0" dirty="0">
                <a:latin typeface="Arial" panose="020B0604020202020204" pitchFamily="34" charset="0"/>
                <a:ea typeface="Arial" panose="020B0604020202020204" pitchFamily="34" charset="0"/>
                <a:cs typeface="Arial" panose="020B0604020202020204" pitchFamily="34" charset="0"/>
                <a:hlinkClick r:id="rId5"/>
              </a:rPr>
              <a:t>www.samaritans.org</a:t>
            </a:r>
            <a:r>
              <a:rPr lang="ga" sz="1800" b="1" i="0" u="none" baseline="0" dirty="0">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Guthán: 116 123</a:t>
            </a: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Childline: </a:t>
            </a: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hlinkClick r:id="rId6"/>
              </a:rPr>
              <a:t>www.childline.ie</a:t>
            </a: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Guthán: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1800 66 66 66</a:t>
            </a:r>
          </a:p>
          <a:p>
            <a:pPr marL="0" lvl="0" indent="0" algn="l" rtl="0">
              <a:lnSpc>
                <a:spcPct val="90000"/>
              </a:lnSpc>
              <a:spcBef>
                <a:spcPts val="0"/>
              </a:spcBef>
              <a:spcAft>
                <a:spcPts val="0"/>
              </a:spcAft>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Jigsaw: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hlinkClick r:id="rId7"/>
              </a:rPr>
              <a:t>www.jigsaw.ie</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115000"/>
              </a:lnSpc>
              <a:spcBef>
                <a:spcPts val="0"/>
              </a:spcBef>
              <a:spcAft>
                <a:spcPts val="0"/>
              </a:spcAft>
              <a:buNone/>
            </a:pPr>
            <a:endParaRPr sz="1900" b="1" dirty="0">
              <a:highlight>
                <a:srgbClr val="FFFFFF"/>
              </a:highlight>
            </a:endParaRPr>
          </a:p>
        </p:txBody>
      </p:sp>
    </p:spTree>
    <p:extLst>
      <p:ext uri="{BB962C8B-B14F-4D97-AF65-F5344CB8AC3E}">
        <p14:creationId xmlns:p14="http://schemas.microsoft.com/office/powerpoint/2010/main" val="5659539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1235</Words>
  <Application>Microsoft Office PowerPoint</Application>
  <PresentationFormat>Widescreen</PresentationFormat>
  <Paragraphs>270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Lato</vt:lpstr>
      <vt:lpstr>office theme</vt:lpstr>
      <vt:lpstr>Árais Máithreacha agus Naíonán</vt:lpstr>
      <vt:lpstr>Aonad 2: Imlíne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Mella Cusack</dc:creator>
  <cp:lastModifiedBy>Mella Cusack</cp:lastModifiedBy>
  <cp:revision>182</cp:revision>
  <dcterms:created xsi:type="dcterms:W3CDTF">2023-04-29T16:34:27Z</dcterms:created>
  <dcterms:modified xsi:type="dcterms:W3CDTF">2025-02-10T19:10:04Z</dcterms:modified>
</cp:coreProperties>
</file>