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333" r:id="rId2"/>
    <p:sldId id="327" r:id="rId3"/>
    <p:sldId id="388" r:id="rId4"/>
    <p:sldId id="390" r:id="rId5"/>
    <p:sldId id="387" r:id="rId6"/>
    <p:sldId id="389" r:id="rId7"/>
    <p:sldId id="38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77E226C-EC9B-CA8E-A557-266832EFB949}" name="Mella Cusack" initials="MC" userId="S::mella.cusack@ncca.ie::9051645b-3606-4f0f-8d7e-3cd996bf5a8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7437"/>
    <a:srgbClr val="EBF4E9"/>
    <a:srgbClr val="92D050"/>
    <a:srgbClr val="588937"/>
    <a:srgbClr val="29A94F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FEAA46-0BAD-403D-809F-C70549331A67}" v="6" dt="2025-02-10T19:13:48.4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96301" autoAdjust="0"/>
  </p:normalViewPr>
  <p:slideViewPr>
    <p:cSldViewPr snapToGrid="0">
      <p:cViewPr varScale="1">
        <p:scale>
          <a:sx n="88" d="100"/>
          <a:sy n="88" d="100"/>
        </p:scale>
        <p:origin x="63" y="93"/>
      </p:cViewPr>
      <p:guideLst/>
    </p:cSldViewPr>
  </p:slideViewPr>
  <p:outlineViewPr>
    <p:cViewPr>
      <p:scale>
        <a:sx n="33" d="100"/>
        <a:sy n="33" d="100"/>
      </p:scale>
      <p:origin x="0" y="-6765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592" y="-12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la Cusack" userId="9051645b-3606-4f0f-8d7e-3cd996bf5a87" providerId="ADAL" clId="{10FEAA46-0BAD-403D-809F-C70549331A67}"/>
    <pc:docChg chg="custSel modSld">
      <pc:chgData name="Mella Cusack" userId="9051645b-3606-4f0f-8d7e-3cd996bf5a87" providerId="ADAL" clId="{10FEAA46-0BAD-403D-809F-C70549331A67}" dt="2025-02-10T19:13:48.469" v="17"/>
      <pc:docMkLst>
        <pc:docMk/>
      </pc:docMkLst>
      <pc:sldChg chg="delSp mod modAnim">
        <pc:chgData name="Mella Cusack" userId="9051645b-3606-4f0f-8d7e-3cd996bf5a87" providerId="ADAL" clId="{10FEAA46-0BAD-403D-809F-C70549331A67}" dt="2025-02-10T19:13:48.469" v="17"/>
        <pc:sldMkLst>
          <pc:docMk/>
          <pc:sldMk cId="3438193662" sldId="327"/>
        </pc:sldMkLst>
        <pc:picChg chg="del">
          <ac:chgData name="Mella Cusack" userId="9051645b-3606-4f0f-8d7e-3cd996bf5a87" providerId="ADAL" clId="{10FEAA46-0BAD-403D-809F-C70549331A67}" dt="2025-02-10T19:13:11.589" v="11" actId="478"/>
          <ac:picMkLst>
            <pc:docMk/>
            <pc:sldMk cId="3438193662" sldId="327"/>
            <ac:picMk id="5" creationId="{77271985-F0E7-C1C2-2ED3-6FA92F9569E8}"/>
          </ac:picMkLst>
        </pc:picChg>
        <pc:picChg chg="del">
          <ac:chgData name="Mella Cusack" userId="9051645b-3606-4f0f-8d7e-3cd996bf5a87" providerId="ADAL" clId="{10FEAA46-0BAD-403D-809F-C70549331A67}" dt="2025-02-10T19:12:42.167" v="1" actId="478"/>
          <ac:picMkLst>
            <pc:docMk/>
            <pc:sldMk cId="3438193662" sldId="327"/>
            <ac:picMk id="7" creationId="{11822D5D-F9DF-D0C1-9CEA-25482668A3AE}"/>
          </ac:picMkLst>
        </pc:picChg>
      </pc:sldChg>
      <pc:sldChg chg="delSp mod">
        <pc:chgData name="Mella Cusack" userId="9051645b-3606-4f0f-8d7e-3cd996bf5a87" providerId="ADAL" clId="{10FEAA46-0BAD-403D-809F-C70549331A67}" dt="2025-02-10T19:12:39.129" v="0" actId="478"/>
        <pc:sldMkLst>
          <pc:docMk/>
          <pc:sldMk cId="678007401" sldId="333"/>
        </pc:sldMkLst>
        <pc:picChg chg="del">
          <ac:chgData name="Mella Cusack" userId="9051645b-3606-4f0f-8d7e-3cd996bf5a87" providerId="ADAL" clId="{10FEAA46-0BAD-403D-809F-C70549331A67}" dt="2025-02-10T19:12:39.129" v="0" actId="478"/>
          <ac:picMkLst>
            <pc:docMk/>
            <pc:sldMk cId="678007401" sldId="333"/>
            <ac:picMk id="5" creationId="{C02EB604-EC5E-F495-3E78-74D393847646}"/>
          </ac:picMkLst>
        </pc:picChg>
      </pc:sldChg>
      <pc:sldChg chg="delSp mod modAnim">
        <pc:chgData name="Mella Cusack" userId="9051645b-3606-4f0f-8d7e-3cd996bf5a87" providerId="ADAL" clId="{10FEAA46-0BAD-403D-809F-C70549331A67}" dt="2025-02-10T19:13:35.278" v="12"/>
        <pc:sldMkLst>
          <pc:docMk/>
          <pc:sldMk cId="3423282076" sldId="386"/>
        </pc:sldMkLst>
        <pc:picChg chg="del">
          <ac:chgData name="Mella Cusack" userId="9051645b-3606-4f0f-8d7e-3cd996bf5a87" providerId="ADAL" clId="{10FEAA46-0BAD-403D-809F-C70549331A67}" dt="2025-02-10T19:12:58.426" v="7" actId="478"/>
          <ac:picMkLst>
            <pc:docMk/>
            <pc:sldMk cId="3423282076" sldId="386"/>
            <ac:picMk id="3" creationId="{BCB2B354-7718-C25A-7CBF-C1D73C0C59D0}"/>
          </ac:picMkLst>
        </pc:picChg>
        <pc:picChg chg="del">
          <ac:chgData name="Mella Cusack" userId="9051645b-3606-4f0f-8d7e-3cd996bf5a87" providerId="ADAL" clId="{10FEAA46-0BAD-403D-809F-C70549331A67}" dt="2025-02-10T19:12:56.803" v="6" actId="478"/>
          <ac:picMkLst>
            <pc:docMk/>
            <pc:sldMk cId="3423282076" sldId="386"/>
            <ac:picMk id="7" creationId="{B9195044-EA03-2314-4D3A-BF71B49719E4}"/>
          </ac:picMkLst>
        </pc:picChg>
      </pc:sldChg>
      <pc:sldChg chg="delSp mod modAnim">
        <pc:chgData name="Mella Cusack" userId="9051645b-3606-4f0f-8d7e-3cd996bf5a87" providerId="ADAL" clId="{10FEAA46-0BAD-403D-809F-C70549331A67}" dt="2025-02-10T19:13:41.244" v="14"/>
        <pc:sldMkLst>
          <pc:docMk/>
          <pc:sldMk cId="2952129007" sldId="387"/>
        </pc:sldMkLst>
        <pc:picChg chg="del">
          <ac:chgData name="Mella Cusack" userId="9051645b-3606-4f0f-8d7e-3cd996bf5a87" providerId="ADAL" clId="{10FEAA46-0BAD-403D-809F-C70549331A67}" dt="2025-02-10T19:13:01.425" v="8" actId="478"/>
          <ac:picMkLst>
            <pc:docMk/>
            <pc:sldMk cId="2952129007" sldId="387"/>
            <ac:picMk id="3" creationId="{00098EF6-18D5-4699-DF05-CCF8C34A7675}"/>
          </ac:picMkLst>
        </pc:picChg>
        <pc:picChg chg="del">
          <ac:chgData name="Mella Cusack" userId="9051645b-3606-4f0f-8d7e-3cd996bf5a87" providerId="ADAL" clId="{10FEAA46-0BAD-403D-809F-C70549331A67}" dt="2025-02-10T19:12:49.788" v="4" actId="478"/>
          <ac:picMkLst>
            <pc:docMk/>
            <pc:sldMk cId="2952129007" sldId="387"/>
            <ac:picMk id="6" creationId="{0D7B70E9-6008-3CD7-6B27-B0F55F45B2F4}"/>
          </ac:picMkLst>
        </pc:picChg>
      </pc:sldChg>
      <pc:sldChg chg="delSp mod modAnim">
        <pc:chgData name="Mella Cusack" userId="9051645b-3606-4f0f-8d7e-3cd996bf5a87" providerId="ADAL" clId="{10FEAA46-0BAD-403D-809F-C70549331A67}" dt="2025-02-10T19:13:46.234" v="16"/>
        <pc:sldMkLst>
          <pc:docMk/>
          <pc:sldMk cId="882982510" sldId="388"/>
        </pc:sldMkLst>
        <pc:picChg chg="del">
          <ac:chgData name="Mella Cusack" userId="9051645b-3606-4f0f-8d7e-3cd996bf5a87" providerId="ADAL" clId="{10FEAA46-0BAD-403D-809F-C70549331A67}" dt="2025-02-10T19:12:44.526" v="2" actId="478"/>
          <ac:picMkLst>
            <pc:docMk/>
            <pc:sldMk cId="882982510" sldId="388"/>
            <ac:picMk id="7" creationId="{C0CA575E-1616-5DCC-F7C4-A713E184C538}"/>
          </ac:picMkLst>
        </pc:picChg>
        <pc:picChg chg="del">
          <ac:chgData name="Mella Cusack" userId="9051645b-3606-4f0f-8d7e-3cd996bf5a87" providerId="ADAL" clId="{10FEAA46-0BAD-403D-809F-C70549331A67}" dt="2025-02-10T19:13:07.042" v="10" actId="478"/>
          <ac:picMkLst>
            <pc:docMk/>
            <pc:sldMk cId="882982510" sldId="388"/>
            <ac:picMk id="10" creationId="{58C2F3E3-D20E-F3D4-19A5-D63FA464350E}"/>
          </ac:picMkLst>
        </pc:picChg>
      </pc:sldChg>
      <pc:sldChg chg="delSp mod modAnim">
        <pc:chgData name="Mella Cusack" userId="9051645b-3606-4f0f-8d7e-3cd996bf5a87" providerId="ADAL" clId="{10FEAA46-0BAD-403D-809F-C70549331A67}" dt="2025-02-10T19:13:38.279" v="13"/>
        <pc:sldMkLst>
          <pc:docMk/>
          <pc:sldMk cId="1356610608" sldId="389"/>
        </pc:sldMkLst>
        <pc:picChg chg="del">
          <ac:chgData name="Mella Cusack" userId="9051645b-3606-4f0f-8d7e-3cd996bf5a87" providerId="ADAL" clId="{10FEAA46-0BAD-403D-809F-C70549331A67}" dt="2025-02-10T19:12:52.744" v="5" actId="478"/>
          <ac:picMkLst>
            <pc:docMk/>
            <pc:sldMk cId="1356610608" sldId="389"/>
            <ac:picMk id="6" creationId="{BCE518DA-3545-FE4F-28B2-E416D5228986}"/>
          </ac:picMkLst>
        </pc:picChg>
      </pc:sldChg>
      <pc:sldChg chg="delSp mod modAnim">
        <pc:chgData name="Mella Cusack" userId="9051645b-3606-4f0f-8d7e-3cd996bf5a87" providerId="ADAL" clId="{10FEAA46-0BAD-403D-809F-C70549331A67}" dt="2025-02-10T19:13:43.776" v="15"/>
        <pc:sldMkLst>
          <pc:docMk/>
          <pc:sldMk cId="1962943196" sldId="390"/>
        </pc:sldMkLst>
        <pc:picChg chg="del">
          <ac:chgData name="Mella Cusack" userId="9051645b-3606-4f0f-8d7e-3cd996bf5a87" providerId="ADAL" clId="{10FEAA46-0BAD-403D-809F-C70549331A67}" dt="2025-02-10T19:13:04.256" v="9" actId="478"/>
          <ac:picMkLst>
            <pc:docMk/>
            <pc:sldMk cId="1962943196" sldId="390"/>
            <ac:picMk id="5" creationId="{21C1C3B1-94B3-11D1-5F3E-55C4F8EE3591}"/>
          </ac:picMkLst>
        </pc:picChg>
        <pc:picChg chg="del">
          <ac:chgData name="Mella Cusack" userId="9051645b-3606-4f0f-8d7e-3cd996bf5a87" providerId="ADAL" clId="{10FEAA46-0BAD-403D-809F-C70549331A67}" dt="2025-02-10T19:12:47.131" v="3" actId="478"/>
          <ac:picMkLst>
            <pc:docMk/>
            <pc:sldMk cId="1962943196" sldId="390"/>
            <ac:picMk id="7" creationId="{39C53530-D9CE-872B-2BA1-51041112AC4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A18A69-0C93-4A0A-A964-3B15A3FBB9C6}" type="datetimeFigureOut">
              <a:rPr lang="en-GB" smtClean="0"/>
              <a:t>10/02/2025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8B0C11-2EB0-4B9B-9AD7-95699D838F9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5055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g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198B0C11-2EB0-4B9B-9AD7-95699D838F93}" type="slidenum">
              <a:rPr/>
              <a:t>1</a:t>
            </a:fld>
            <a:endParaRPr lang="ga" dirty="0"/>
          </a:p>
        </p:txBody>
      </p:sp>
    </p:spTree>
    <p:extLst>
      <p:ext uri="{BB962C8B-B14F-4D97-AF65-F5344CB8AC3E}">
        <p14:creationId xmlns:p14="http://schemas.microsoft.com/office/powerpoint/2010/main" val="3958685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ga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198B0C11-2EB0-4B9B-9AD7-95699D838F93}" type="slidenum">
              <a:rPr/>
              <a:t>2</a:t>
            </a:fld>
            <a:endParaRPr lang="ga" dirty="0"/>
          </a:p>
        </p:txBody>
      </p:sp>
    </p:spTree>
    <p:extLst>
      <p:ext uri="{BB962C8B-B14F-4D97-AF65-F5344CB8AC3E}">
        <p14:creationId xmlns:p14="http://schemas.microsoft.com/office/powerpoint/2010/main" val="157111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ga" sz="1050" b="0" u="none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198B0C11-2EB0-4B9B-9AD7-95699D838F93}" type="slidenum">
              <a:rPr/>
              <a:t>3</a:t>
            </a:fld>
            <a:endParaRPr lang="ga" dirty="0"/>
          </a:p>
        </p:txBody>
      </p:sp>
    </p:spTree>
    <p:extLst>
      <p:ext uri="{BB962C8B-B14F-4D97-AF65-F5344CB8AC3E}">
        <p14:creationId xmlns:p14="http://schemas.microsoft.com/office/powerpoint/2010/main" val="854496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ga" sz="105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198B0C11-2EB0-4B9B-9AD7-95699D838F93}" type="slidenum">
              <a:rPr/>
              <a:t>4</a:t>
            </a:fld>
            <a:endParaRPr lang="ga" dirty="0"/>
          </a:p>
        </p:txBody>
      </p:sp>
    </p:spTree>
    <p:extLst>
      <p:ext uri="{BB962C8B-B14F-4D97-AF65-F5344CB8AC3E}">
        <p14:creationId xmlns:p14="http://schemas.microsoft.com/office/powerpoint/2010/main" val="4098832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ga" sz="1050" b="0" u="none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198B0C11-2EB0-4B9B-9AD7-95699D838F93}" type="slidenum">
              <a:rPr/>
              <a:t>5</a:t>
            </a:fld>
            <a:endParaRPr lang="ga" dirty="0"/>
          </a:p>
        </p:txBody>
      </p:sp>
    </p:spTree>
    <p:extLst>
      <p:ext uri="{BB962C8B-B14F-4D97-AF65-F5344CB8AC3E}">
        <p14:creationId xmlns:p14="http://schemas.microsoft.com/office/powerpoint/2010/main" val="25623315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ga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198B0C11-2EB0-4B9B-9AD7-95699D838F93}" type="slidenum">
              <a:rPr/>
              <a:t>6</a:t>
            </a:fld>
            <a:endParaRPr lang="ga" dirty="0"/>
          </a:p>
        </p:txBody>
      </p:sp>
    </p:spTree>
    <p:extLst>
      <p:ext uri="{BB962C8B-B14F-4D97-AF65-F5344CB8AC3E}">
        <p14:creationId xmlns:p14="http://schemas.microsoft.com/office/powerpoint/2010/main" val="6383203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ga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198B0C11-2EB0-4B9B-9AD7-95699D838F93}" type="slidenum">
              <a:rPr/>
              <a:t>7</a:t>
            </a:fld>
            <a:endParaRPr lang="ga" dirty="0"/>
          </a:p>
        </p:txBody>
      </p:sp>
    </p:spTree>
    <p:extLst>
      <p:ext uri="{BB962C8B-B14F-4D97-AF65-F5344CB8AC3E}">
        <p14:creationId xmlns:p14="http://schemas.microsoft.com/office/powerpoint/2010/main" val="2584678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500" b="1" i="0" baseline="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1" i="0" baseline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urriculumonline.i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urriculumonline.ie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urriculumonline.ie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urriculumonline.ie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urriculumonline.ie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urriculumonline.i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0"/>
            <a:r>
              <a:rPr lang="ga" b="1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Árais Máithreacha agus Naíonán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77900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ga" b="1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Measúnú Rangbhunaithe OSSP na Sraithe Sóisearaí</a:t>
            </a:r>
          </a:p>
          <a:p>
            <a:pPr rtl="0"/>
            <a:r>
              <a:rPr lang="ga" b="1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Moltaí maidir le Gníomh Saoránachta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F67D582-AB98-6707-2794-66DE383B3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7504" y="3512906"/>
            <a:ext cx="9100240" cy="260309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58006C53-B555-1DFE-E689-2FDA745CB8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7503" y="3776744"/>
            <a:ext cx="9144000" cy="71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007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C5BAE-D03F-098B-32D3-B566BE14D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ga" sz="40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Moladh 1: Finnéithe</a:t>
            </a:r>
          </a:p>
        </p:txBody>
      </p:sp>
      <p:pic>
        <p:nvPicPr>
          <p:cNvPr id="9" name="Picture 6" descr="Cruth, cearnóg&#10;&#10;Cur síos a gineadh go huathoibríoch">
            <a:extLst>
              <a:ext uri="{FF2B5EF4-FFF2-40B4-BE49-F238E27FC236}">
                <a16:creationId xmlns:a16="http://schemas.microsoft.com/office/drawing/2014/main" id="{0D900846-6FEA-7F52-83EF-6773E9248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90" y="1306813"/>
            <a:ext cx="10494577" cy="9278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359492D-9ED2-A3EB-ADA2-D7CF42C574CA}"/>
              </a:ext>
            </a:extLst>
          </p:cNvPr>
          <p:cNvSpPr txBox="1"/>
          <p:nvPr/>
        </p:nvSpPr>
        <p:spPr>
          <a:xfrm>
            <a:off x="853090" y="1491443"/>
            <a:ext cx="10388850" cy="1384995"/>
          </a:xfrm>
          <a:prstGeom prst="rect">
            <a:avLst/>
          </a:prstGeom>
          <a:noFill/>
          <a:ln>
            <a:solidFill>
              <a:srgbClr val="147437"/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ga" sz="24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Táimid mar chuid d’oidhreacht bheo an chórais sin...</a:t>
            </a:r>
          </a:p>
          <a:p>
            <a:endParaRPr lang="g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ga" b="0" i="0" u="none" baseline="0" dirty="0">
                <a:highlight>
                  <a:srgbClr val="EBF4E9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Mari Steed – Fianaise in O’Donnell, K., O’Rourke, M. agus Smith, J. </a:t>
            </a:r>
            <a:r>
              <a:rPr lang="en-GB" dirty="0">
                <a:highlight>
                  <a:srgbClr val="EBF4E9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ga" dirty="0">
                <a:highlight>
                  <a:srgbClr val="EBF4E9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ds. </a:t>
            </a:r>
            <a:r>
              <a:rPr lang="ga" b="0" i="0" u="none" baseline="0" dirty="0">
                <a:highlight>
                  <a:srgbClr val="EBF4E9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2022. </a:t>
            </a:r>
            <a:r>
              <a:rPr lang="ga" b="0" i="1" u="none" baseline="0" dirty="0">
                <a:highlight>
                  <a:srgbClr val="EBF4E9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Redress: Ireland’s Institutions and Transitional Justice</a:t>
            </a:r>
            <a:r>
              <a:rPr lang="ga" b="0" i="0" u="none" baseline="0" dirty="0">
                <a:highlight>
                  <a:srgbClr val="EBF4E9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 UCD Press: Baile Átha Cliath. lch.6.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95F139-B714-E9D6-2FC0-9C828127B936}"/>
              </a:ext>
            </a:extLst>
          </p:cNvPr>
          <p:cNvSpPr txBox="1"/>
          <p:nvPr/>
        </p:nvSpPr>
        <p:spPr>
          <a:xfrm>
            <a:off x="838200" y="2968280"/>
            <a:ext cx="10403740" cy="100800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l" rtl="0"/>
            <a:r>
              <a:rPr lang="ga" sz="2000" b="0" i="0" u="none" baseline="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Eagraigh aoichainteoir ag a bhfuil taithí ar áras Máithreacha agus Naíonán nó ar institiúidí stairiúla eile. Déan machnamh ar an tábhacht le héisteacht lena nglór agus lena scéal a chloisteáil.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12C41E-2F71-7741-7747-9A3BD329159B}"/>
              </a:ext>
            </a:extLst>
          </p:cNvPr>
          <p:cNvSpPr txBox="1"/>
          <p:nvPr/>
        </p:nvSpPr>
        <p:spPr>
          <a:xfrm>
            <a:off x="853090" y="4858725"/>
            <a:ext cx="85766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ga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Féach Gearrchúrsa de chuid na Sraithe Sóisearaí – Oideachas Saoránach, Sóisialta agus Polaitiúil (OSSP)</a:t>
            </a:r>
            <a:r>
              <a:rPr lang="ga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ga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Treoirlínte don Mheasúnú Rangbhunaithe (2019) le haghaidh tuilleadh eolais agus tacaíochta atá ar fáil ar </a:t>
            </a:r>
            <a:r>
              <a:rPr lang="ga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hlinkClick r:id="rId4"/>
              </a:rPr>
              <a:t>www.curriculumonline.ie</a:t>
            </a:r>
            <a:r>
              <a:rPr lang="ga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438193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C5BAE-D03F-098B-32D3-B566BE14D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ga" sz="40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Moladh 2: Leigheas</a:t>
            </a:r>
          </a:p>
        </p:txBody>
      </p:sp>
      <p:pic>
        <p:nvPicPr>
          <p:cNvPr id="9" name="Picture 6" descr="Cruth, cearnóg&#10;&#10;Cur síos a gineadh go huathoibríoch">
            <a:extLst>
              <a:ext uri="{FF2B5EF4-FFF2-40B4-BE49-F238E27FC236}">
                <a16:creationId xmlns:a16="http://schemas.microsoft.com/office/drawing/2014/main" id="{0D900846-6FEA-7F52-83EF-6773E9248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90" y="1306813"/>
            <a:ext cx="10494577" cy="9278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C95F139-B714-E9D6-2FC0-9C828127B936}"/>
              </a:ext>
            </a:extLst>
          </p:cNvPr>
          <p:cNvSpPr txBox="1"/>
          <p:nvPr/>
        </p:nvSpPr>
        <p:spPr>
          <a:xfrm>
            <a:off x="837066" y="2992419"/>
            <a:ext cx="10415731" cy="101566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l" rtl="0"/>
            <a:r>
              <a:rPr lang="ga" sz="2000" b="0" i="0" u="none" baseline="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Déan tuilleadh taighde ar institiúidí stairiúla na hÉireann. Sraith moltaí a chruthú faoin gcaoi chun leigheas agus cothrom na Féinne a chinntiú do mharthanóirí agus dá dteaghlaigh. Comhroinn do mholtaí le polaiteoirí áitiúla nó leis na meáin.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FA10B8-F70A-A579-548A-906E0215FB6D}"/>
              </a:ext>
            </a:extLst>
          </p:cNvPr>
          <p:cNvSpPr txBox="1"/>
          <p:nvPr/>
        </p:nvSpPr>
        <p:spPr>
          <a:xfrm>
            <a:off x="837066" y="1464125"/>
            <a:ext cx="10431755" cy="1384995"/>
          </a:xfrm>
          <a:prstGeom prst="rect">
            <a:avLst/>
          </a:prstGeom>
          <a:noFill/>
          <a:ln>
            <a:solidFill>
              <a:srgbClr val="147437"/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ga" sz="24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Leigheas: Duine nó rud a chur ar a sheanléim arís, chun rud a chur ina cheart arís. Freisin…le rud a leigheas, agus a thabhairt ar ais. </a:t>
            </a:r>
          </a:p>
          <a:p>
            <a:pPr algn="l" rtl="0"/>
            <a:r>
              <a:rPr lang="ga" b="0" i="0" u="none" baseline="0" dirty="0">
                <a:highlight>
                  <a:srgbClr val="EBF4E9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Seamus Heaney, tagartha in O’Donnell, K., O’Rourke, M. agus Smith, J. Eds. 2022. </a:t>
            </a:r>
            <a:r>
              <a:rPr lang="ga" b="0" i="1" u="none" baseline="0" dirty="0">
                <a:highlight>
                  <a:srgbClr val="EBF4E9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Redress: Ireland’s Institutions and Transitional Justice</a:t>
            </a:r>
            <a:r>
              <a:rPr lang="ga" b="0" i="0" u="none" baseline="0" dirty="0">
                <a:highlight>
                  <a:srgbClr val="EBF4E9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 UCD Press: Baile Átha Cliath. lch.xii.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AC9840-5FBC-A477-B11D-28F2B1581901}"/>
              </a:ext>
            </a:extLst>
          </p:cNvPr>
          <p:cNvSpPr txBox="1"/>
          <p:nvPr/>
        </p:nvSpPr>
        <p:spPr>
          <a:xfrm>
            <a:off x="853090" y="5112861"/>
            <a:ext cx="85387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ga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Féach Gearrchúrsa de chuid na Sraithe Sóisearaí – Oideachas Saoránach, Sóisialta agus Polaitiúil (OSSP)</a:t>
            </a:r>
            <a:r>
              <a:rPr lang="ga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-</a:t>
            </a:r>
            <a:r>
              <a:rPr lang="ga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Treoirlínte don Mheasúnú Rangbhunaithe (2019) le haghaidh tuilleadh eolais agus tacaíochta atá ar fáil ar </a:t>
            </a:r>
            <a:r>
              <a:rPr lang="ga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hlinkClick r:id="rId4"/>
              </a:rPr>
              <a:t>www.curriculumonline.ie</a:t>
            </a:r>
            <a:r>
              <a:rPr lang="ga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882982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C5BAE-D03F-098B-32D3-B566BE14D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ga" sz="4000" b="1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Moladh 3: Próifíl dlíthiúil</a:t>
            </a:r>
          </a:p>
        </p:txBody>
      </p:sp>
      <p:pic>
        <p:nvPicPr>
          <p:cNvPr id="9" name="Picture 6" descr="Cruth, cearnóg&#10;&#10;Cur síos a gineadh go huathoibríoch">
            <a:extLst>
              <a:ext uri="{FF2B5EF4-FFF2-40B4-BE49-F238E27FC236}">
                <a16:creationId xmlns:a16="http://schemas.microsoft.com/office/drawing/2014/main" id="{0D900846-6FEA-7F52-83EF-6773E9248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90" y="1306813"/>
            <a:ext cx="10494577" cy="9278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359492D-9ED2-A3EB-ADA2-D7CF42C574CA}"/>
              </a:ext>
            </a:extLst>
          </p:cNvPr>
          <p:cNvSpPr txBox="1"/>
          <p:nvPr/>
        </p:nvSpPr>
        <p:spPr>
          <a:xfrm>
            <a:off x="853090" y="1491443"/>
            <a:ext cx="10388850" cy="1384995"/>
          </a:xfrm>
          <a:prstGeom prst="rect">
            <a:avLst/>
          </a:prstGeom>
          <a:noFill/>
          <a:ln>
            <a:solidFill>
              <a:srgbClr val="147437"/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ga" sz="24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...ní féidir linn ár scéal a insint go fírinneach gan an scéal a bheith ar eolas againn. Is é an crann seasta dó sin nó rochtain ar eolas.</a:t>
            </a:r>
          </a:p>
          <a:p>
            <a:pPr algn="l" rtl="0"/>
            <a:r>
              <a:rPr lang="ga" b="0" i="0" u="none" baseline="0" dirty="0">
                <a:highlight>
                  <a:srgbClr val="EBF4E9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Mari Steed – Fianaise in O’Donnell, K., O’Rourke, M. agus Smith, J. Eds. 2022. </a:t>
            </a:r>
            <a:r>
              <a:rPr lang="ga" b="0" i="1" u="none" baseline="0" dirty="0">
                <a:highlight>
                  <a:srgbClr val="EBF4E9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Redress: Ireland’s Institutions and Transitional Justice</a:t>
            </a:r>
            <a:r>
              <a:rPr lang="ga" b="0" i="0" u="none" baseline="0" dirty="0">
                <a:highlight>
                  <a:srgbClr val="EBF4E9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 UCD Press: Baile Átha Cliath. lch.6.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95F139-B714-E9D6-2FC0-9C828127B936}"/>
              </a:ext>
            </a:extLst>
          </p:cNvPr>
          <p:cNvSpPr txBox="1"/>
          <p:nvPr/>
        </p:nvSpPr>
        <p:spPr>
          <a:xfrm>
            <a:off x="853090" y="2968280"/>
            <a:ext cx="10399707" cy="169200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l" rtl="0"/>
            <a:r>
              <a:rPr lang="ga" sz="2000" b="0" i="0" u="none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Cruthaigh próifíl de cheann de na dlíthe nó níos mó a chinneann cé acu an bhfaigheann na marthanóirí rochtain ar eolas faoina máithreacha breithe agus faoin seal a chaith siad sna hárais Máithreacha agus Naíonán nó nach bhfaigheann. Mar shampla, Rialachán Ginearálta maidir le Cosaint Sonraí (RGCS) an AE nó An tAcht um Fhaisnéis Bhreithe agus Rianú (2022).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256A99-9CBD-84A5-68AE-F3979857CCB5}"/>
              </a:ext>
            </a:extLst>
          </p:cNvPr>
          <p:cNvSpPr txBox="1"/>
          <p:nvPr/>
        </p:nvSpPr>
        <p:spPr>
          <a:xfrm>
            <a:off x="853091" y="5213563"/>
            <a:ext cx="86229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ga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Féach Gearrchúrsa de chuid na Sraithe Sóisearaí – Oideachas Saoránach, Sóisialta agus Polaitiúil (OSSP) - Treoirlínte don Mheasúnú Rangbhunaithe (2019) le haghaidh tuilleadh eolais agus tacaíochta atá ar fáil ar </a:t>
            </a:r>
            <a:r>
              <a:rPr lang="ga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hlinkClick r:id="rId4"/>
              </a:rPr>
              <a:t>www.curriculumonline.ie</a:t>
            </a:r>
            <a:r>
              <a:rPr lang="ga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962943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C5BAE-D03F-098B-32D3-B566BE14D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ga" sz="4000" b="1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Moladh 4: Cearta marthanóra</a:t>
            </a:r>
          </a:p>
        </p:txBody>
      </p:sp>
      <p:pic>
        <p:nvPicPr>
          <p:cNvPr id="9" name="Picture 6" descr="Cruth, cearnóg&#10;&#10;Cur síos a gineadh go huathoibríoch">
            <a:extLst>
              <a:ext uri="{FF2B5EF4-FFF2-40B4-BE49-F238E27FC236}">
                <a16:creationId xmlns:a16="http://schemas.microsoft.com/office/drawing/2014/main" id="{0D900846-6FEA-7F52-83EF-6773E9248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90" y="1306813"/>
            <a:ext cx="10494577" cy="9278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C95F139-B714-E9D6-2FC0-9C828127B936}"/>
              </a:ext>
            </a:extLst>
          </p:cNvPr>
          <p:cNvSpPr txBox="1"/>
          <p:nvPr/>
        </p:nvSpPr>
        <p:spPr>
          <a:xfrm>
            <a:off x="853090" y="2761680"/>
            <a:ext cx="10415731" cy="163121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normAutofit/>
          </a:bodyPr>
          <a:lstStyle/>
          <a:p>
            <a:pPr algn="l" rtl="0"/>
            <a:r>
              <a:rPr lang="ga" sz="2000" b="0" i="0" u="none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Déan iniúchadh ar eagraíocht nó ar ghrúpa atá ag obair ar chearta na marthanóirí institiúideacha/na ndaoine uchtaithe. Mar shampla: </a:t>
            </a:r>
            <a:r>
              <a:rPr lang="ga" sz="2000" b="0" i="1" u="none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Adoption Rights Alliance</a:t>
            </a:r>
            <a:r>
              <a:rPr lang="ga" sz="2000" b="0" i="0" u="none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ga" sz="2000" b="0" i="1" u="none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Association of Mixed Race Irish</a:t>
            </a:r>
            <a:r>
              <a:rPr lang="ga" sz="2000" b="0" i="0" u="none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ga" sz="2000" b="0" i="1" u="none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CLANN project</a:t>
            </a:r>
            <a:r>
              <a:rPr lang="ga" sz="2000" b="0" i="0" u="none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ga" sz="2000" b="0" i="1" u="none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Justice for the Magdalenes Research</a:t>
            </a:r>
            <a:r>
              <a:rPr lang="ga" sz="2000" b="0" i="0" u="none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(JFMR) nó grúpa pobalbhunaithe/ á stiúradh ag institiúid stairiúil in áit ar leith. Comhroinn do thorthaí le daoine eile.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FA10B8-F70A-A579-548A-906E0215FB6D}"/>
              </a:ext>
            </a:extLst>
          </p:cNvPr>
          <p:cNvSpPr txBox="1"/>
          <p:nvPr/>
        </p:nvSpPr>
        <p:spPr>
          <a:xfrm>
            <a:off x="837066" y="1464125"/>
            <a:ext cx="10431755" cy="1107996"/>
          </a:xfrm>
          <a:prstGeom prst="rect">
            <a:avLst/>
          </a:prstGeom>
          <a:noFill/>
          <a:ln>
            <a:solidFill>
              <a:srgbClr val="147437"/>
            </a:solidFill>
          </a:ln>
        </p:spPr>
        <p:txBody>
          <a:bodyPr wrap="square">
            <a:normAutofit fontScale="92500"/>
          </a:bodyPr>
          <a:lstStyle/>
          <a:p>
            <a:pPr algn="l" rtl="0"/>
            <a:r>
              <a:rPr lang="ga" sz="2400" b="1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Nuair a thosaigh mé ag casadh [leis na daoine eile a uchtaíodh ó na hárais Máithreacha agus Naíonán], bhí muid mar a bheadh teaghlach ann...</a:t>
            </a:r>
          </a:p>
          <a:p>
            <a:pPr algn="l" rtl="0"/>
            <a:r>
              <a:rPr lang="ga" b="0" i="0" u="none" baseline="0">
                <a:highlight>
                  <a:srgbClr val="EBF4E9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Mari Steed, Comhordaitheoir SAM </a:t>
            </a:r>
            <a:r>
              <a:rPr lang="ga" b="0" i="1" u="none" baseline="0">
                <a:highlight>
                  <a:srgbClr val="EBF4E9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Adoption Rights Alliance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6C9BFBF-815B-4141-CDFF-5FA7FBC73A03}"/>
              </a:ext>
            </a:extLst>
          </p:cNvPr>
          <p:cNvSpPr txBox="1"/>
          <p:nvPr/>
        </p:nvSpPr>
        <p:spPr>
          <a:xfrm>
            <a:off x="853089" y="5066694"/>
            <a:ext cx="8688697" cy="92333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l" rtl="0"/>
            <a:r>
              <a:rPr lang="ga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Féach Gearrchúrsa de chuid na Sraithe Sóisearaí – Oideachas Saoránach, Sóisialta agus Polaitiúil (OSSP) - Treoirlínte don Mheasúnú Rangbhunaithe (2019) le haghaidh tuilleadh eolais agus tacaíochta atá ar fáil ar </a:t>
            </a:r>
            <a:r>
              <a:rPr lang="ga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hlinkClick r:id="rId4"/>
              </a:rPr>
              <a:t>www.curriculumonline.ie</a:t>
            </a:r>
            <a:r>
              <a:rPr lang="ga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952129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C5BAE-D03F-098B-32D3-B566BE14D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8829"/>
            <a:ext cx="10806113" cy="721859"/>
          </a:xfrm>
        </p:spPr>
        <p:txBody>
          <a:bodyPr>
            <a:normAutofit/>
          </a:bodyPr>
          <a:lstStyle/>
          <a:p>
            <a:pPr algn="l" rtl="0"/>
            <a:r>
              <a:rPr lang="ga" sz="36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Moladh 5: ionas nach dtarlóidh sé arís go brách</a:t>
            </a:r>
          </a:p>
        </p:txBody>
      </p:sp>
      <p:pic>
        <p:nvPicPr>
          <p:cNvPr id="9" name="Picture 6" descr="Cruth, cearnóg&#10;&#10;Cur síos a gineadh go huathoibríoch">
            <a:extLst>
              <a:ext uri="{FF2B5EF4-FFF2-40B4-BE49-F238E27FC236}">
                <a16:creationId xmlns:a16="http://schemas.microsoft.com/office/drawing/2014/main" id="{0D900846-6FEA-7F52-83EF-6773E9248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90" y="1635436"/>
            <a:ext cx="10494577" cy="9278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C95F139-B714-E9D6-2FC0-9C828127B936}"/>
              </a:ext>
            </a:extLst>
          </p:cNvPr>
          <p:cNvSpPr txBox="1"/>
          <p:nvPr/>
        </p:nvSpPr>
        <p:spPr>
          <a:xfrm>
            <a:off x="837066" y="3289656"/>
            <a:ext cx="10431755" cy="193899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normAutofit fontScale="85000" lnSpcReduction="10000"/>
          </a:bodyPr>
          <a:lstStyle/>
          <a:p>
            <a:pPr algn="l" rtl="0"/>
            <a:r>
              <a:rPr lang="ga" sz="2000" b="0" i="0" u="none" baseline="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Déan iniúchadh ar impleachtaí chearta an duine a bhaineann le ceann acu seo a leanas (nó ceann cosúil leis):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ga" sz="2000" b="0" i="0" u="none" baseline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córas an tsoláthair dhírigh in Éirinn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ga" sz="2000" b="0" i="0" u="none" baseline="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easpa dídine in Éirinn</a:t>
            </a:r>
            <a:endParaRPr lang="ga" sz="20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ga" sz="2000" b="0" i="0" u="none" baseline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obair dheonach i ndílleachtlanna idirnáisiúnta</a:t>
            </a:r>
          </a:p>
          <a:p>
            <a:pPr algn="l" rtl="0"/>
            <a:r>
              <a:rPr lang="ga" sz="2000" b="0" i="0" u="none" kern="0" baseline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Úsáid do thorthaí chun eolas a dhéanamh do dhíospóireacht ar an rún seo a leanas: “Is féidir cosc a chur ar leatrom ar chearta an duine inniu trí fhoghlaim faoi leatrom ar chearta an duine san am a caitheadh.”</a:t>
            </a:r>
            <a:endParaRPr lang="ga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FA10B8-F70A-A579-548A-906E0215FB6D}"/>
              </a:ext>
            </a:extLst>
          </p:cNvPr>
          <p:cNvSpPr txBox="1"/>
          <p:nvPr/>
        </p:nvSpPr>
        <p:spPr>
          <a:xfrm>
            <a:off x="837066" y="1807037"/>
            <a:ext cx="10431755" cy="1384995"/>
          </a:xfrm>
          <a:prstGeom prst="rect">
            <a:avLst/>
          </a:prstGeom>
          <a:noFill/>
          <a:ln>
            <a:solidFill>
              <a:srgbClr val="147437"/>
            </a:solidFill>
          </a:ln>
        </p:spPr>
        <p:txBody>
          <a:bodyPr wrap="square">
            <a:normAutofit fontScale="92500" lnSpcReduction="20000"/>
          </a:bodyPr>
          <a:lstStyle/>
          <a:p>
            <a:pPr algn="l" rtl="0"/>
            <a:r>
              <a:rPr lang="ga" sz="24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Caithfimid an stair a bhaineann leis an gcaibidil níos gruama seo in Éirinn a mhúineadh dár bpáistí agus an chuimhne a choinneáil beo le nach dtarlóidh sé arís.</a:t>
            </a:r>
          </a:p>
          <a:p>
            <a:pPr algn="l" rtl="0"/>
            <a:r>
              <a:rPr lang="ga" b="0" i="0" u="none" baseline="0" dirty="0">
                <a:highlight>
                  <a:srgbClr val="EBF4E9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Mary Harney – Fianaise in O’Donnell, K., O’Rourke, M. agus Smith, J. Eds. 2022. </a:t>
            </a:r>
            <a:r>
              <a:rPr lang="ga" b="0" i="1" u="none" baseline="0" dirty="0">
                <a:highlight>
                  <a:srgbClr val="EBF4E9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Redress: Ireland’s Institutions and Transitional Justice</a:t>
            </a:r>
            <a:r>
              <a:rPr lang="ga" b="0" i="0" u="none" baseline="0" dirty="0">
                <a:highlight>
                  <a:srgbClr val="EBF4E9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 UCD Press: Baile Átha Cliath. lch.6.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5ECE5C-DE4E-4E9C-B51E-5C841BF7A2F0}"/>
              </a:ext>
            </a:extLst>
          </p:cNvPr>
          <p:cNvSpPr txBox="1"/>
          <p:nvPr/>
        </p:nvSpPr>
        <p:spPr>
          <a:xfrm>
            <a:off x="853090" y="5393875"/>
            <a:ext cx="10415731" cy="92333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l" rtl="0"/>
            <a:r>
              <a:rPr lang="ga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Féach Gearrchúrsa de chuid na Sraithe Sóisearaí – Oideachas Saoránach, Sóisialta agus Polaitiúil (OSSP) - Treoirlínte don Mheasúnú Rangbhunaithe (2019) le haghaidh tuilleadh eolais agus tacaíochta atá ar fáil ar </a:t>
            </a:r>
            <a:r>
              <a:rPr lang="ga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hlinkClick r:id="rId4"/>
              </a:rPr>
              <a:t>www.curriculumonline.ie</a:t>
            </a:r>
            <a:r>
              <a:rPr lang="ga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56610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C5BAE-D03F-098B-32D3-B566BE14D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ga" sz="4000" b="1" i="0" u="none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Moladh 6: Toradh cuilitheach</a:t>
            </a:r>
          </a:p>
        </p:txBody>
      </p:sp>
      <p:pic>
        <p:nvPicPr>
          <p:cNvPr id="9" name="Picture 6" descr="Cruth, cearnóg&#10;&#10;Cur síos a gineadh go huathoibríoch">
            <a:extLst>
              <a:ext uri="{FF2B5EF4-FFF2-40B4-BE49-F238E27FC236}">
                <a16:creationId xmlns:a16="http://schemas.microsoft.com/office/drawing/2014/main" id="{0D900846-6FEA-7F52-83EF-6773E9248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090" y="1306813"/>
            <a:ext cx="10494577" cy="9278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C95F139-B714-E9D6-2FC0-9C828127B936}"/>
              </a:ext>
            </a:extLst>
          </p:cNvPr>
          <p:cNvSpPr txBox="1"/>
          <p:nvPr/>
        </p:nvSpPr>
        <p:spPr>
          <a:xfrm>
            <a:off x="853090" y="2975323"/>
            <a:ext cx="10415731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normAutofit fontScale="92500"/>
          </a:bodyPr>
          <a:lstStyle/>
          <a:p>
            <a:pPr algn="l" rtl="0"/>
            <a:r>
              <a:rPr lang="ga" sz="2000" b="0" i="0" u="none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Bain leas as d’fhoghlaim faoi chearta an duine agus faoin tionchar atá ag institiúidí stairiúla na hÉireann chun seisiún piartheagaisc a eagrú agus a chur i gcrích le rang OSSP nó Staire eile.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1B5D61-96A6-70CA-72B5-B3A30DD6C348}"/>
              </a:ext>
            </a:extLst>
          </p:cNvPr>
          <p:cNvSpPr txBox="1"/>
          <p:nvPr/>
        </p:nvSpPr>
        <p:spPr>
          <a:xfrm>
            <a:off x="837067" y="5043355"/>
            <a:ext cx="8462086" cy="92333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pPr algn="l" rtl="0"/>
            <a:r>
              <a:rPr lang="ga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Féach Gearrchúrsa de chuid na Sraithe Sóisearaí – Oideachas Saoránach, Sóisialta agus Polaitiúil (OSSP) - Treoirlínte don Mheasúnú Rangbhunaithe (2019) le haghaidh tuilleadh eolais agus tacaíochta atá ar fáil ar </a:t>
            </a:r>
            <a:r>
              <a:rPr lang="ga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hlinkClick r:id="rId4"/>
              </a:rPr>
              <a:t>www.curriculumonline.ie</a:t>
            </a:r>
            <a:r>
              <a:rPr lang="ga" b="0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488D08-CCC7-6CDC-75F1-85FA55A32D4A}"/>
              </a:ext>
            </a:extLst>
          </p:cNvPr>
          <p:cNvSpPr txBox="1"/>
          <p:nvPr/>
        </p:nvSpPr>
        <p:spPr>
          <a:xfrm>
            <a:off x="853090" y="1496713"/>
            <a:ext cx="10431755" cy="1384995"/>
          </a:xfrm>
          <a:prstGeom prst="rect">
            <a:avLst/>
          </a:prstGeom>
          <a:noFill/>
          <a:ln>
            <a:solidFill>
              <a:srgbClr val="147437"/>
            </a:solidFill>
          </a:ln>
        </p:spPr>
        <p:txBody>
          <a:bodyPr wrap="square">
            <a:normAutofit fontScale="92500" lnSpcReduction="20000"/>
          </a:bodyPr>
          <a:lstStyle/>
          <a:p>
            <a:pPr algn="l" rtl="0"/>
            <a:r>
              <a:rPr lang="ga" sz="2400" b="1" i="0" u="none" baseline="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Caithfimid an stair a bhaineann leis an gcaibidil níos gruama seo in Éirinn a mhúineadh dár bpáistí agus an chuimhne a choinneáil beo le nach dtarlóidh sé arís.</a:t>
            </a:r>
          </a:p>
          <a:p>
            <a:pPr algn="l" rtl="0"/>
            <a:r>
              <a:rPr lang="ga" b="0" i="0" u="none" baseline="0" dirty="0">
                <a:highlight>
                  <a:srgbClr val="EBF4E9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Mary Harney – Fianaise in O’Donnell, K., O’Rourke, M. agus Smith, J. </a:t>
            </a:r>
            <a:r>
              <a:rPr lang="ga" b="0" i="0" u="none" baseline="0">
                <a:highlight>
                  <a:srgbClr val="EBF4E9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Eds. 2022. </a:t>
            </a:r>
            <a:r>
              <a:rPr lang="ga" b="0" i="1" u="none" baseline="0" dirty="0">
                <a:highlight>
                  <a:srgbClr val="EBF4E9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Redress: Ireland’s Institutions and Transitional Justice</a:t>
            </a:r>
            <a:r>
              <a:rPr lang="ga" b="0" i="0" u="none" baseline="0" dirty="0">
                <a:highlight>
                  <a:srgbClr val="EBF4E9"/>
                </a:highligh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 UCD Press: Baile Átha Cliath. lch.6.</a:t>
            </a:r>
          </a:p>
        </p:txBody>
      </p:sp>
    </p:spTree>
    <p:extLst>
      <p:ext uri="{BB962C8B-B14F-4D97-AF65-F5344CB8AC3E}">
        <p14:creationId xmlns:p14="http://schemas.microsoft.com/office/powerpoint/2010/main" val="342328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981</Words>
  <Application>Microsoft Office PowerPoint</Application>
  <PresentationFormat>Widescreen</PresentationFormat>
  <Paragraphs>45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Lato</vt:lpstr>
      <vt:lpstr>office theme</vt:lpstr>
      <vt:lpstr>Árais Máithreacha agus Naíonán</vt:lpstr>
      <vt:lpstr>Moladh 1: Finnéithe</vt:lpstr>
      <vt:lpstr>Moladh 2: Leigheas</vt:lpstr>
      <vt:lpstr>Moladh 3: Próifíl dlíthiúil</vt:lpstr>
      <vt:lpstr>Moladh 4: Cearta marthanóra</vt:lpstr>
      <vt:lpstr>Moladh 5: ionas nach dtarlóidh sé arís go brách</vt:lpstr>
      <vt:lpstr>Moladh 6: Toradh cuilitheach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Mella Cusack</dc:creator>
  <cp:lastModifiedBy>Mella Cusack</cp:lastModifiedBy>
  <cp:revision>151</cp:revision>
  <dcterms:created xsi:type="dcterms:W3CDTF">2023-04-29T16:34:27Z</dcterms:created>
  <dcterms:modified xsi:type="dcterms:W3CDTF">2025-02-10T19:13:53Z</dcterms:modified>
</cp:coreProperties>
</file>